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Fjalla One"/>
      <p:regular r:id="rId67"/>
    </p:embeddedFont>
    <p:embeddedFont>
      <p:font typeface="Barlow Semi Condensed Medium"/>
      <p:regular r:id="rId68"/>
      <p:bold r:id="rId69"/>
      <p:italic r:id="rId70"/>
      <p:boldItalic r:id="rId71"/>
    </p:embeddedFont>
    <p:embeddedFont>
      <p:font typeface="Barlow Semi Condense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ctor Diez Serr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15921A-0C9D-4710-8079-AB60F3BCD3A8}">
  <a:tblStyle styleId="{8115921A-0C9D-4710-8079-AB60F3BCD3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SemiCondensed-bold.fntdata"/><Relationship Id="rId72" Type="http://schemas.openxmlformats.org/officeDocument/2006/relationships/font" Target="fonts/BarlowSemiCondensed-regular.fntdata"/><Relationship Id="rId31" Type="http://schemas.openxmlformats.org/officeDocument/2006/relationships/slide" Target="slides/slide25.xml"/><Relationship Id="rId75" Type="http://schemas.openxmlformats.org/officeDocument/2006/relationships/font" Target="fonts/BarlowSemiCondensed-boldItalic.fntdata"/><Relationship Id="rId30" Type="http://schemas.openxmlformats.org/officeDocument/2006/relationships/slide" Target="slides/slide24.xml"/><Relationship Id="rId74" Type="http://schemas.openxmlformats.org/officeDocument/2006/relationships/font" Target="fonts/BarlowSemiCondense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rlowSemiCondensedMedium-boldItalic.fntdata"/><Relationship Id="rId70" Type="http://schemas.openxmlformats.org/officeDocument/2006/relationships/font" Target="fonts/BarlowSemiCondensed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BarlowSemiCondensedMedium-regular.fntdata"/><Relationship Id="rId23" Type="http://schemas.openxmlformats.org/officeDocument/2006/relationships/slide" Target="slides/slide17.xml"/><Relationship Id="rId67" Type="http://schemas.openxmlformats.org/officeDocument/2006/relationships/font" Target="fonts/FjallaOne-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SemiCondensed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26T20:40:39.678">
    <p:pos x="1152" y="1068"/>
    <p:text>Falta mirar las faltas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35dacd834b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35dacd834b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35e099d8e9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35e099d8e9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35dacd834bc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35dacd834bc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5e099d8e9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35e099d8e9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5e099d8e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35e099d8e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35e099d8e9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35e099d8e9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35e099d8e9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35e099d8e9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35d9a0662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35d9a0662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35d9a06628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35d9a06628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35d9a06628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35d9a06628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35d9a06628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35d9a06628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35e099d8e9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35e099d8e9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35e099d8e9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35e099d8e9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35e099d8e9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35e099d8e9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35d9a06628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35d9a06628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5d9a06628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35d9a06628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35d9a06628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35d9a06628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35d9a06628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35d9a06628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35eb88a202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35eb88a202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35d9a06628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35d9a06628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35eb88a20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35eb88a20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35eb88a20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35eb88a202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35eb88a20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35eb88a202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35eb88a202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35eb88a202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35d9a06628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35d9a06628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35d9a06628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35d9a06628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g35da61b59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9" name="Google Shape;2949;g35da61b59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35da61b59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35da61b59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35deb4cb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35deb4cb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35eb88a202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35eb88a202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35eb88a202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35eb88a202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35da61b59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35da61b59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35dddd68f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35dddd68f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35dddd68f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35dddd68f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35dddd68f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35dddd68f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35dddd68f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35dddd68f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35dddd68f6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35dddd68f6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35dddd68f6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35dddd68f6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35dddd68f6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35dddd68f6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35cfcdbf78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35cfcdbf78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JouleBug conciencia climatica, Geoportal comparacion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35da61b59d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9" name="Google Shape;3089;g35da61b59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35dddd68f6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35dddd68f6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35dddd68f6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35dddd68f6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35deb4cbf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35deb4cbf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35deb4cbf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35deb4cbf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35deb4cbff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5" name="Google Shape;3125;g35deb4cbff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35deb4cbff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35deb4cbff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35dddd68f6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35dddd68f6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g35da61b59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35da61b59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35deb4cbff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35deb4cbff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35cfcdbf78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35cfcdbf783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CE3X CREACION DE CERTIFICADOS, Ahorra lus planificar consumos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8714a43093_3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8714a43093_3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primero referencia el 33 % de mejora y el segundo los 41400 millones, el 3 es del grafico</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804e9800b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804e9800b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86fa6133bc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86fa6133bc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86fa6133bc_4_2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86fa6133bc_4_2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Obligaciones de Ahorro Energético</a:t>
            </a:r>
            <a:r>
              <a:rPr lang="en">
                <a:solidFill>
                  <a:schemeClr val="dk1"/>
                </a:solidFill>
              </a:rPr>
              <a:t>: Para 2025, las obligaciones de ahorro energético se han fijado en </a:t>
            </a:r>
            <a:r>
              <a:rPr b="1" lang="en">
                <a:solidFill>
                  <a:schemeClr val="dk1"/>
                </a:solidFill>
              </a:rPr>
              <a:t>5.815 GWh</a:t>
            </a:r>
            <a:r>
              <a:rPr lang="en">
                <a:solidFill>
                  <a:schemeClr val="dk1"/>
                </a:solidFill>
              </a:rPr>
              <a:t>, lo que representa un incremento del </a:t>
            </a:r>
            <a:r>
              <a:rPr b="1" lang="en">
                <a:solidFill>
                  <a:schemeClr val="dk1"/>
                </a:solidFill>
              </a:rPr>
              <a:t>33% respecto a 2024</a:t>
            </a:r>
            <a:r>
              <a:rPr lang="en">
                <a:solidFill>
                  <a:schemeClr val="dk1"/>
                </a:solidFill>
              </a:rPr>
              <a:t>. Este aumento refleja el compromiso del gobierno español con los objetivos de eficiencia energética y reducción de emisiones.</a:t>
            </a:r>
            <a:br>
              <a:rPr lang="en">
                <a:solidFill>
                  <a:schemeClr val="dk1"/>
                </a:solidFill>
              </a:rPr>
            </a:br>
            <a:r>
              <a:rPr lang="en">
                <a:solidFill>
                  <a:schemeClr val="dk1"/>
                </a:solidFill>
              </a:rPr>
              <a:t>Se estima que el mercado de los CAE en España podría alcanzar un valor anual de hasta 7.000 millones de euros en los próximos años, equiparándose al mercado francés, que ha sido pionero en este ámbito . Además, el Gobierno español proyecta que las inversiones en eficiencia energética mediante este sistema movilizarán aproximadamente 41.400 millones de euros hasta 2030 .</a:t>
            </a:r>
            <a:br>
              <a:rPr lang="en">
                <a:solidFill>
                  <a:schemeClr val="dk1"/>
                </a:solidFill>
              </a:rPr>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33646" y="338325"/>
            <a:ext cx="54768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2.jp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8.jpg"/><Relationship Id="rId8"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11.png"/><Relationship Id="rId7" Type="http://schemas.openxmlformats.org/officeDocument/2006/relationships/image" Target="../media/image38.png"/><Relationship Id="rId8"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51.jpg"/><Relationship Id="rId5" Type="http://schemas.openxmlformats.org/officeDocument/2006/relationships/image" Target="../media/image39.jp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51.jpg"/><Relationship Id="rId5" Type="http://schemas.openxmlformats.org/officeDocument/2006/relationships/image" Target="../media/image39.jp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7.png"/><Relationship Id="rId10" Type="http://schemas.openxmlformats.org/officeDocument/2006/relationships/image" Target="../media/image5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71.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69.jpg"/><Relationship Id="rId4" Type="http://schemas.openxmlformats.org/officeDocument/2006/relationships/image" Target="../media/image72.png"/><Relationship Id="rId5"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76.png"/><Relationship Id="rId4" Type="http://schemas.openxmlformats.org/officeDocument/2006/relationships/image" Target="../media/image6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image" Target="../media/image77.png"/><Relationship Id="rId5"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hyperlink" Target="https://elperiodicodelaenergia.com/el-gobierno-disparara-los-caes-en-2025-hasta-cerca-de-los-1-000-millones-de-euro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129135" y="850894"/>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5535975" y="2347530"/>
            <a:ext cx="3264300" cy="105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Ecomentor</a:t>
            </a:r>
            <a:endParaRPr sz="5000">
              <a:solidFill>
                <a:schemeClr val="dk2"/>
              </a:solidFill>
            </a:endParaRPr>
          </a:p>
        </p:txBody>
      </p:sp>
      <p:sp>
        <p:nvSpPr>
          <p:cNvPr id="1881" name="Google Shape;1881;p33"/>
          <p:cNvSpPr txBox="1"/>
          <p:nvPr>
            <p:ph idx="1" type="subTitle"/>
          </p:nvPr>
        </p:nvSpPr>
        <p:spPr>
          <a:xfrm>
            <a:off x="5472681" y="35394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Eficiencia que ahorra, valor que crece.</a:t>
            </a:r>
            <a:endParaRPr sz="2300">
              <a:solidFill>
                <a:schemeClr val="accent1"/>
              </a:solidFill>
            </a:endParaRPr>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42"/>
          <p:cNvSpPr txBox="1"/>
          <p:nvPr>
            <p:ph type="title"/>
          </p:nvPr>
        </p:nvSpPr>
        <p:spPr>
          <a:xfrm>
            <a:off x="1829000" y="1695825"/>
            <a:ext cx="59985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Funcionalidades</a:t>
            </a:r>
            <a:endParaRPr sz="6400"/>
          </a:p>
          <a:p>
            <a:pPr indent="0" lvl="0" marL="0" rtl="0" algn="ctr">
              <a:spcBef>
                <a:spcPts val="0"/>
              </a:spcBef>
              <a:spcAft>
                <a:spcPts val="0"/>
              </a:spcAft>
              <a:buNone/>
            </a:pPr>
            <a:r>
              <a:rPr lang="en" sz="6400"/>
              <a:t>Y UML</a:t>
            </a:r>
            <a:endParaRPr sz="6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pic>
        <p:nvPicPr>
          <p:cNvPr id="2537" name="Google Shape;2537;p43"/>
          <p:cNvPicPr preferRelativeResize="0"/>
          <p:nvPr/>
        </p:nvPicPr>
        <p:blipFill>
          <a:blip r:embed="rId3">
            <a:alphaModFix/>
          </a:blip>
          <a:stretch>
            <a:fillRect/>
          </a:stretch>
        </p:blipFill>
        <p:spPr>
          <a:xfrm>
            <a:off x="1797125" y="157000"/>
            <a:ext cx="5590074" cy="4923425"/>
          </a:xfrm>
          <a:prstGeom prst="rect">
            <a:avLst/>
          </a:prstGeom>
          <a:noFill/>
          <a:ln>
            <a:noFill/>
          </a:ln>
        </p:spPr>
      </p:pic>
      <p:sp>
        <p:nvSpPr>
          <p:cNvPr id="2538" name="Google Shape;2538;p43"/>
          <p:cNvSpPr txBox="1"/>
          <p:nvPr/>
        </p:nvSpPr>
        <p:spPr>
          <a:xfrm>
            <a:off x="825225" y="35050"/>
            <a:ext cx="24447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chemeClr val="dk1"/>
                </a:solidFill>
                <a:latin typeface="Barlow Semi Condensed Medium"/>
                <a:ea typeface="Barlow Semi Condensed Medium"/>
                <a:cs typeface="Barlow Semi Condensed Medium"/>
                <a:sym typeface="Barlow Semi Condensed Medium"/>
              </a:rPr>
              <a:t>UML Dominio</a:t>
            </a:r>
            <a:endParaRPr sz="2800">
              <a:solidFill>
                <a:schemeClr val="dk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pic>
        <p:nvPicPr>
          <p:cNvPr id="2543" name="Google Shape;2543;p44"/>
          <p:cNvPicPr preferRelativeResize="0"/>
          <p:nvPr/>
        </p:nvPicPr>
        <p:blipFill>
          <a:blip r:embed="rId3">
            <a:alphaModFix/>
          </a:blip>
          <a:stretch>
            <a:fillRect/>
          </a:stretch>
        </p:blipFill>
        <p:spPr>
          <a:xfrm>
            <a:off x="0" y="0"/>
            <a:ext cx="9144002" cy="5108474"/>
          </a:xfrm>
          <a:prstGeom prst="rect">
            <a:avLst/>
          </a:prstGeom>
          <a:noFill/>
          <a:ln>
            <a:noFill/>
          </a:ln>
        </p:spPr>
      </p:pic>
      <p:sp>
        <p:nvSpPr>
          <p:cNvPr id="2544" name="Google Shape;2544;p44"/>
          <p:cNvSpPr txBox="1"/>
          <p:nvPr/>
        </p:nvSpPr>
        <p:spPr>
          <a:xfrm>
            <a:off x="40375" y="84075"/>
            <a:ext cx="2444700" cy="61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chemeClr val="dk1"/>
                </a:solidFill>
                <a:latin typeface="Barlow Semi Condensed Medium"/>
                <a:ea typeface="Barlow Semi Condensed Medium"/>
                <a:cs typeface="Barlow Semi Condensed Medium"/>
                <a:sym typeface="Barlow Semi Condensed Medium"/>
              </a:rPr>
              <a:t>UML BD</a:t>
            </a:r>
            <a:endParaRPr sz="2800">
              <a:solidFill>
                <a:schemeClr val="dk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45"/>
          <p:cNvSpPr txBox="1"/>
          <p:nvPr>
            <p:ph idx="4" type="subTitle"/>
          </p:nvPr>
        </p:nvSpPr>
        <p:spPr>
          <a:xfrm>
            <a:off x="5633575" y="2690900"/>
            <a:ext cx="27681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El código deve passar el linter y los endpoints documentados en Swagger</a:t>
            </a:r>
            <a:endParaRPr>
              <a:solidFill>
                <a:schemeClr val="dk1"/>
              </a:solidFill>
              <a:latin typeface="Barlow Semi Condensed"/>
              <a:ea typeface="Barlow Semi Condensed"/>
              <a:cs typeface="Barlow Semi Condensed"/>
              <a:sym typeface="Barlow Semi Condensed"/>
            </a:endParaRPr>
          </a:p>
        </p:txBody>
      </p:sp>
      <p:sp>
        <p:nvSpPr>
          <p:cNvPr id="2550" name="Google Shape;2550;p45"/>
          <p:cNvSpPr txBox="1"/>
          <p:nvPr>
            <p:ph idx="1" type="subTitle"/>
          </p:nvPr>
        </p:nvSpPr>
        <p:spPr>
          <a:xfrm>
            <a:off x="548375" y="2249661"/>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Coverage</a:t>
            </a:r>
            <a:endParaRPr/>
          </a:p>
        </p:txBody>
      </p:sp>
      <p:sp>
        <p:nvSpPr>
          <p:cNvPr id="2551" name="Google Shape;2551;p45"/>
          <p:cNvSpPr txBox="1"/>
          <p:nvPr>
            <p:ph idx="3" type="subTitle"/>
          </p:nvPr>
        </p:nvSpPr>
        <p:spPr>
          <a:xfrm>
            <a:off x="6135177" y="22259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Mantenibilidad</a:t>
            </a:r>
            <a:endParaRPr/>
          </a:p>
        </p:txBody>
      </p:sp>
      <p:sp>
        <p:nvSpPr>
          <p:cNvPr id="2552" name="Google Shape;2552;p45"/>
          <p:cNvSpPr txBox="1"/>
          <p:nvPr>
            <p:ph idx="2" type="subTitle"/>
          </p:nvPr>
        </p:nvSpPr>
        <p:spPr>
          <a:xfrm>
            <a:off x="457300" y="2634869"/>
            <a:ext cx="17649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Asegurar un test Coverage del 80%</a:t>
            </a:r>
            <a:endParaRPr>
              <a:latin typeface="Barlow Semi Condensed"/>
              <a:ea typeface="Barlow Semi Condensed"/>
              <a:cs typeface="Barlow Semi Condensed"/>
              <a:sym typeface="Barlow Semi Condensed"/>
            </a:endParaRPr>
          </a:p>
        </p:txBody>
      </p:sp>
      <p:sp>
        <p:nvSpPr>
          <p:cNvPr id="2553" name="Google Shape;2553;p45"/>
          <p:cNvSpPr txBox="1"/>
          <p:nvPr>
            <p:ph type="title"/>
          </p:nvPr>
        </p:nvSpPr>
        <p:spPr>
          <a:xfrm>
            <a:off x="2576647" y="38597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NFRs</a:t>
            </a:r>
            <a:endParaRPr/>
          </a:p>
        </p:txBody>
      </p:sp>
      <p:sp>
        <p:nvSpPr>
          <p:cNvPr id="2554" name="Google Shape;2554;p45"/>
          <p:cNvSpPr txBox="1"/>
          <p:nvPr>
            <p:ph idx="7" type="subTitle"/>
          </p:nvPr>
        </p:nvSpPr>
        <p:spPr>
          <a:xfrm>
            <a:off x="3175600" y="2274683"/>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Seguridad</a:t>
            </a:r>
            <a:endParaRPr/>
          </a:p>
        </p:txBody>
      </p:sp>
      <p:sp>
        <p:nvSpPr>
          <p:cNvPr id="2555" name="Google Shape;2555;p45"/>
          <p:cNvSpPr txBox="1"/>
          <p:nvPr>
            <p:ph idx="8" type="subTitle"/>
          </p:nvPr>
        </p:nvSpPr>
        <p:spPr>
          <a:xfrm>
            <a:off x="2846800" y="2613350"/>
            <a:ext cx="24225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de acceso con roles, autenticación con tokens de JWT</a:t>
            </a:r>
            <a:endParaRPr>
              <a:latin typeface="Barlow Semi Condensed"/>
              <a:ea typeface="Barlow Semi Condensed"/>
              <a:cs typeface="Barlow Semi Condensed"/>
              <a:sym typeface="Barlow Semi Condensed"/>
            </a:endParaRPr>
          </a:p>
        </p:txBody>
      </p:sp>
      <p:grpSp>
        <p:nvGrpSpPr>
          <p:cNvPr id="2556" name="Google Shape;2556;p45"/>
          <p:cNvGrpSpPr/>
          <p:nvPr/>
        </p:nvGrpSpPr>
        <p:grpSpPr>
          <a:xfrm>
            <a:off x="3809018" y="1874501"/>
            <a:ext cx="420796" cy="421770"/>
            <a:chOff x="-3137650" y="2408950"/>
            <a:chExt cx="291450" cy="292125"/>
          </a:xfrm>
        </p:grpSpPr>
        <p:sp>
          <p:nvSpPr>
            <p:cNvPr id="2557" name="Google Shape;2557;p45"/>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8" name="Google Shape;2558;p45"/>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9" name="Google Shape;2559;p45"/>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0" name="Google Shape;2560;p45"/>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1" name="Google Shape;2561;p45"/>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2" name="Google Shape;2562;p45"/>
          <p:cNvGrpSpPr/>
          <p:nvPr/>
        </p:nvGrpSpPr>
        <p:grpSpPr>
          <a:xfrm>
            <a:off x="6764140" y="1828192"/>
            <a:ext cx="506957" cy="421784"/>
            <a:chOff x="-64764500" y="2280550"/>
            <a:chExt cx="316650" cy="319800"/>
          </a:xfrm>
        </p:grpSpPr>
        <p:sp>
          <p:nvSpPr>
            <p:cNvPr id="2563" name="Google Shape;2563;p45"/>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5"/>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5" name="Google Shape;2565;p45"/>
          <p:cNvSpPr/>
          <p:nvPr/>
        </p:nvSpPr>
        <p:spPr>
          <a:xfrm>
            <a:off x="1219866" y="1896022"/>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pic>
        <p:nvPicPr>
          <p:cNvPr id="2570" name="Google Shape;2570;p46"/>
          <p:cNvPicPr preferRelativeResize="0"/>
          <p:nvPr/>
        </p:nvPicPr>
        <p:blipFill>
          <a:blip r:embed="rId3">
            <a:alphaModFix/>
          </a:blip>
          <a:stretch>
            <a:fillRect/>
          </a:stretch>
        </p:blipFill>
        <p:spPr>
          <a:xfrm>
            <a:off x="4261800" y="2191000"/>
            <a:ext cx="4805125" cy="1279875"/>
          </a:xfrm>
          <a:prstGeom prst="rect">
            <a:avLst/>
          </a:prstGeom>
          <a:noFill/>
          <a:ln>
            <a:noFill/>
          </a:ln>
        </p:spPr>
      </p:pic>
      <p:sp>
        <p:nvSpPr>
          <p:cNvPr id="2571" name="Google Shape;2571;p46"/>
          <p:cNvSpPr txBox="1"/>
          <p:nvPr>
            <p:ph type="title"/>
          </p:nvPr>
        </p:nvSpPr>
        <p:spPr>
          <a:xfrm>
            <a:off x="1823538" y="26125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Coverage</a:t>
            </a:r>
            <a:endParaRPr/>
          </a:p>
        </p:txBody>
      </p:sp>
      <p:pic>
        <p:nvPicPr>
          <p:cNvPr id="2572" name="Google Shape;2572;p46"/>
          <p:cNvPicPr preferRelativeResize="0"/>
          <p:nvPr/>
        </p:nvPicPr>
        <p:blipFill>
          <a:blip r:embed="rId4">
            <a:alphaModFix/>
          </a:blip>
          <a:stretch>
            <a:fillRect/>
          </a:stretch>
        </p:blipFill>
        <p:spPr>
          <a:xfrm>
            <a:off x="146870" y="1965700"/>
            <a:ext cx="3826375" cy="194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47"/>
          <p:cNvSpPr txBox="1"/>
          <p:nvPr>
            <p:ph type="title"/>
          </p:nvPr>
        </p:nvSpPr>
        <p:spPr>
          <a:xfrm>
            <a:off x="1823538" y="26125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Mantenibilidad</a:t>
            </a:r>
            <a:endParaRPr/>
          </a:p>
        </p:txBody>
      </p:sp>
      <p:pic>
        <p:nvPicPr>
          <p:cNvPr id="2578" name="Google Shape;2578;p47"/>
          <p:cNvPicPr preferRelativeResize="0"/>
          <p:nvPr/>
        </p:nvPicPr>
        <p:blipFill rotWithShape="1">
          <a:blip r:embed="rId3">
            <a:alphaModFix/>
          </a:blip>
          <a:srcRect b="0" l="0" r="26226" t="3781"/>
          <a:stretch/>
        </p:blipFill>
        <p:spPr>
          <a:xfrm>
            <a:off x="201475" y="1963650"/>
            <a:ext cx="3183149" cy="1649725"/>
          </a:xfrm>
          <a:prstGeom prst="rect">
            <a:avLst/>
          </a:prstGeom>
          <a:noFill/>
          <a:ln>
            <a:noFill/>
          </a:ln>
        </p:spPr>
      </p:pic>
      <p:pic>
        <p:nvPicPr>
          <p:cNvPr id="2579" name="Google Shape;2579;p47"/>
          <p:cNvPicPr preferRelativeResize="0"/>
          <p:nvPr/>
        </p:nvPicPr>
        <p:blipFill>
          <a:blip r:embed="rId4">
            <a:alphaModFix/>
          </a:blip>
          <a:stretch>
            <a:fillRect/>
          </a:stretch>
        </p:blipFill>
        <p:spPr>
          <a:xfrm>
            <a:off x="4295600" y="1963650"/>
            <a:ext cx="4345625" cy="178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pic>
        <p:nvPicPr>
          <p:cNvPr id="2584" name="Google Shape;2584;p48"/>
          <p:cNvPicPr preferRelativeResize="0"/>
          <p:nvPr/>
        </p:nvPicPr>
        <p:blipFill>
          <a:blip r:embed="rId3">
            <a:alphaModFix/>
          </a:blip>
          <a:stretch>
            <a:fillRect/>
          </a:stretch>
        </p:blipFill>
        <p:spPr>
          <a:xfrm>
            <a:off x="243250" y="1892525"/>
            <a:ext cx="8839202" cy="2146209"/>
          </a:xfrm>
          <a:prstGeom prst="rect">
            <a:avLst/>
          </a:prstGeom>
          <a:noFill/>
          <a:ln>
            <a:noFill/>
          </a:ln>
        </p:spPr>
      </p:pic>
      <p:sp>
        <p:nvSpPr>
          <p:cNvPr id="2585" name="Google Shape;2585;p48"/>
          <p:cNvSpPr txBox="1"/>
          <p:nvPr>
            <p:ph type="title"/>
          </p:nvPr>
        </p:nvSpPr>
        <p:spPr>
          <a:xfrm>
            <a:off x="1082763" y="2472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Seguridad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49"/>
          <p:cNvSpPr txBox="1"/>
          <p:nvPr>
            <p:ph type="title"/>
          </p:nvPr>
        </p:nvSpPr>
        <p:spPr>
          <a:xfrm>
            <a:off x="1823538" y="26125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Seguridad</a:t>
            </a:r>
            <a:endParaRPr/>
          </a:p>
        </p:txBody>
      </p:sp>
      <p:pic>
        <p:nvPicPr>
          <p:cNvPr id="2591" name="Google Shape;2591;p49"/>
          <p:cNvPicPr preferRelativeResize="0"/>
          <p:nvPr/>
        </p:nvPicPr>
        <p:blipFill rotWithShape="1">
          <a:blip r:embed="rId3">
            <a:alphaModFix/>
          </a:blip>
          <a:srcRect b="8986" l="5993" r="5604" t="8566"/>
          <a:stretch/>
        </p:blipFill>
        <p:spPr>
          <a:xfrm>
            <a:off x="1235013" y="833950"/>
            <a:ext cx="6883625" cy="4111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50"/>
          <p:cNvSpPr txBox="1"/>
          <p:nvPr>
            <p:ph type="title"/>
          </p:nvPr>
        </p:nvSpPr>
        <p:spPr>
          <a:xfrm>
            <a:off x="1829000" y="1695825"/>
            <a:ext cx="59985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Metodologia</a:t>
            </a:r>
            <a:endParaRPr sz="6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51"/>
          <p:cNvSpPr txBox="1"/>
          <p:nvPr>
            <p:ph type="title"/>
          </p:nvPr>
        </p:nvSpPr>
        <p:spPr>
          <a:xfrm>
            <a:off x="990000" y="214550"/>
            <a:ext cx="658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Scrum</a:t>
            </a:r>
            <a:endParaRPr sz="3100"/>
          </a:p>
        </p:txBody>
      </p:sp>
      <p:pic>
        <p:nvPicPr>
          <p:cNvPr id="2602" name="Google Shape;2602;p51"/>
          <p:cNvPicPr preferRelativeResize="0"/>
          <p:nvPr/>
        </p:nvPicPr>
        <p:blipFill>
          <a:blip r:embed="rId3">
            <a:alphaModFix/>
          </a:blip>
          <a:stretch>
            <a:fillRect/>
          </a:stretch>
        </p:blipFill>
        <p:spPr>
          <a:xfrm>
            <a:off x="182200" y="1114200"/>
            <a:ext cx="4763802" cy="2725799"/>
          </a:xfrm>
          <a:prstGeom prst="rect">
            <a:avLst/>
          </a:prstGeom>
          <a:noFill/>
          <a:ln>
            <a:noFill/>
          </a:ln>
        </p:spPr>
      </p:pic>
      <p:grpSp>
        <p:nvGrpSpPr>
          <p:cNvPr id="2603" name="Google Shape;2603;p51"/>
          <p:cNvGrpSpPr/>
          <p:nvPr/>
        </p:nvGrpSpPr>
        <p:grpSpPr>
          <a:xfrm>
            <a:off x="5466675" y="1251533"/>
            <a:ext cx="3480300" cy="2308293"/>
            <a:chOff x="2771600" y="526920"/>
            <a:chExt cx="3480300" cy="1145100"/>
          </a:xfrm>
        </p:grpSpPr>
        <p:sp>
          <p:nvSpPr>
            <p:cNvPr id="2604" name="Google Shape;2604;p51"/>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2849650" y="606775"/>
              <a:ext cx="3324000" cy="985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6" name="Google Shape;2606;p51"/>
          <p:cNvSpPr txBox="1"/>
          <p:nvPr/>
        </p:nvSpPr>
        <p:spPr>
          <a:xfrm>
            <a:off x="5515725" y="1492550"/>
            <a:ext cx="3728100" cy="272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Inception 1 </a:t>
            </a:r>
            <a:r>
              <a:rPr lang="en"/>
              <a:t>10/2 - 19/2</a:t>
            </a:r>
            <a:endParaRPr/>
          </a:p>
          <a:p>
            <a:pPr indent="-317500" lvl="0" marL="457200" rtl="0" algn="l">
              <a:spcBef>
                <a:spcPts val="0"/>
              </a:spcBef>
              <a:spcAft>
                <a:spcPts val="0"/>
              </a:spcAft>
              <a:buSzPts val="1400"/>
              <a:buChar char="●"/>
            </a:pPr>
            <a:r>
              <a:rPr b="1" lang="en"/>
              <a:t>Inception 2  </a:t>
            </a:r>
            <a:r>
              <a:rPr lang="en"/>
              <a:t>20/2 - 28/2</a:t>
            </a:r>
            <a:endParaRPr/>
          </a:p>
          <a:p>
            <a:pPr indent="-317500" lvl="0" marL="457200" rtl="0" algn="l">
              <a:spcBef>
                <a:spcPts val="0"/>
              </a:spcBef>
              <a:spcAft>
                <a:spcPts val="0"/>
              </a:spcAft>
              <a:buSzPts val="1400"/>
              <a:buChar char="●"/>
            </a:pPr>
            <a:r>
              <a:rPr b="1" lang="en"/>
              <a:t>Sprint 1  </a:t>
            </a:r>
            <a:r>
              <a:rPr lang="en"/>
              <a:t>3/3 - 28/3</a:t>
            </a:r>
            <a:endParaRPr/>
          </a:p>
          <a:p>
            <a:pPr indent="-317500" lvl="0" marL="457200" rtl="0" algn="l">
              <a:spcBef>
                <a:spcPts val="0"/>
              </a:spcBef>
              <a:spcAft>
                <a:spcPts val="0"/>
              </a:spcAft>
              <a:buSzPts val="1400"/>
              <a:buChar char="●"/>
            </a:pPr>
            <a:r>
              <a:rPr b="1" lang="en"/>
              <a:t>Sprint 2  </a:t>
            </a:r>
            <a:r>
              <a:rPr lang="en"/>
              <a:t>31/3 - 2/5</a:t>
            </a:r>
            <a:endParaRPr/>
          </a:p>
          <a:p>
            <a:pPr indent="-317500" lvl="0" marL="457200" rtl="0" algn="l">
              <a:spcBef>
                <a:spcPts val="0"/>
              </a:spcBef>
              <a:spcAft>
                <a:spcPts val="0"/>
              </a:spcAft>
              <a:buSzPts val="1400"/>
              <a:buChar char="●"/>
            </a:pPr>
            <a:r>
              <a:rPr b="1" lang="en"/>
              <a:t>Sprint 3  </a:t>
            </a:r>
            <a:r>
              <a:rPr lang="en"/>
              <a:t>5/5 - 30/5</a:t>
            </a:r>
            <a:br>
              <a:rPr lang="en"/>
            </a:br>
            <a:endParaRPr/>
          </a:p>
          <a:p>
            <a:pPr indent="0" lvl="0" marL="0" rtl="0" algn="l">
              <a:spcBef>
                <a:spcPts val="0"/>
              </a:spcBef>
              <a:spcAft>
                <a:spcPts val="0"/>
              </a:spcAft>
              <a:buNone/>
            </a:pPr>
            <a:r>
              <a:rPr lang="en"/>
              <a:t>   </a:t>
            </a:r>
            <a:r>
              <a:rPr b="1" lang="en"/>
              <a:t>Total: </a:t>
            </a:r>
            <a:r>
              <a:rPr lang="en"/>
              <a:t>111 dias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grpSp>
        <p:nvGrpSpPr>
          <p:cNvPr id="1886" name="Google Shape;1886;p34"/>
          <p:cNvGrpSpPr/>
          <p:nvPr/>
        </p:nvGrpSpPr>
        <p:grpSpPr>
          <a:xfrm>
            <a:off x="731647" y="573573"/>
            <a:ext cx="635100" cy="734640"/>
            <a:chOff x="731647" y="573573"/>
            <a:chExt cx="635100" cy="734640"/>
          </a:xfrm>
        </p:grpSpPr>
        <p:grpSp>
          <p:nvGrpSpPr>
            <p:cNvPr id="1887" name="Google Shape;1887;p34"/>
            <p:cNvGrpSpPr/>
            <p:nvPr/>
          </p:nvGrpSpPr>
          <p:grpSpPr>
            <a:xfrm>
              <a:off x="731647" y="573573"/>
              <a:ext cx="635100" cy="635100"/>
              <a:chOff x="917231" y="750460"/>
              <a:chExt cx="635100" cy="635100"/>
            </a:xfrm>
          </p:grpSpPr>
          <p:sp>
            <p:nvSpPr>
              <p:cNvPr id="1888" name="Google Shape;1888;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34"/>
            <p:cNvGrpSpPr/>
            <p:nvPr/>
          </p:nvGrpSpPr>
          <p:grpSpPr>
            <a:xfrm>
              <a:off x="961679" y="1281213"/>
              <a:ext cx="175013" cy="27000"/>
              <a:chOff x="5662375" y="212375"/>
              <a:chExt cx="175013" cy="27000"/>
            </a:xfrm>
          </p:grpSpPr>
          <p:sp>
            <p:nvSpPr>
              <p:cNvPr id="1891" name="Google Shape;1891;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2" name="Google Shape;1892;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3" name="Google Shape;1893;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894" name="Google Shape;1894;p34"/>
          <p:cNvGrpSpPr/>
          <p:nvPr/>
        </p:nvGrpSpPr>
        <p:grpSpPr>
          <a:xfrm>
            <a:off x="731647" y="1650460"/>
            <a:ext cx="635100" cy="733490"/>
            <a:chOff x="731647" y="1650460"/>
            <a:chExt cx="635100" cy="733490"/>
          </a:xfrm>
        </p:grpSpPr>
        <p:grpSp>
          <p:nvGrpSpPr>
            <p:cNvPr id="1895" name="Google Shape;1895;p34"/>
            <p:cNvGrpSpPr/>
            <p:nvPr/>
          </p:nvGrpSpPr>
          <p:grpSpPr>
            <a:xfrm>
              <a:off x="731647" y="1650460"/>
              <a:ext cx="635100" cy="635100"/>
              <a:chOff x="917231" y="1827973"/>
              <a:chExt cx="635100" cy="635100"/>
            </a:xfrm>
          </p:grpSpPr>
          <p:sp>
            <p:nvSpPr>
              <p:cNvPr id="1896" name="Google Shape;1896;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34"/>
            <p:cNvGrpSpPr/>
            <p:nvPr/>
          </p:nvGrpSpPr>
          <p:grpSpPr>
            <a:xfrm>
              <a:off x="961679" y="2356951"/>
              <a:ext cx="175013" cy="27000"/>
              <a:chOff x="5662375" y="212375"/>
              <a:chExt cx="175013" cy="27000"/>
            </a:xfrm>
          </p:grpSpPr>
          <p:sp>
            <p:nvSpPr>
              <p:cNvPr id="1899" name="Google Shape;1899;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0" name="Google Shape;1900;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1" name="Google Shape;1901;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902" name="Google Shape;1902;p34"/>
          <p:cNvGrpSpPr/>
          <p:nvPr/>
        </p:nvGrpSpPr>
        <p:grpSpPr>
          <a:xfrm>
            <a:off x="731647" y="2728277"/>
            <a:ext cx="635100" cy="734984"/>
            <a:chOff x="731647" y="2728277"/>
            <a:chExt cx="635100" cy="734984"/>
          </a:xfrm>
        </p:grpSpPr>
        <p:grpSp>
          <p:nvGrpSpPr>
            <p:cNvPr id="1903" name="Google Shape;1903;p34"/>
            <p:cNvGrpSpPr/>
            <p:nvPr/>
          </p:nvGrpSpPr>
          <p:grpSpPr>
            <a:xfrm>
              <a:off x="731647" y="2728277"/>
              <a:ext cx="635100" cy="635100"/>
              <a:chOff x="917231" y="2905502"/>
              <a:chExt cx="635100" cy="635100"/>
            </a:xfrm>
          </p:grpSpPr>
          <p:sp>
            <p:nvSpPr>
              <p:cNvPr id="1904" name="Google Shape;1904;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34"/>
            <p:cNvGrpSpPr/>
            <p:nvPr/>
          </p:nvGrpSpPr>
          <p:grpSpPr>
            <a:xfrm>
              <a:off x="961679" y="3436260"/>
              <a:ext cx="175013" cy="27000"/>
              <a:chOff x="5662375" y="212375"/>
              <a:chExt cx="175013" cy="27000"/>
            </a:xfrm>
          </p:grpSpPr>
          <p:sp>
            <p:nvSpPr>
              <p:cNvPr id="1907" name="Google Shape;190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8" name="Google Shape;190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9" name="Google Shape;190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910" name="Google Shape;1910;p34"/>
          <p:cNvGrpSpPr/>
          <p:nvPr/>
        </p:nvGrpSpPr>
        <p:grpSpPr>
          <a:xfrm>
            <a:off x="731647" y="3806675"/>
            <a:ext cx="635100" cy="734704"/>
            <a:chOff x="731647" y="3806675"/>
            <a:chExt cx="635100" cy="734704"/>
          </a:xfrm>
        </p:grpSpPr>
        <p:grpSp>
          <p:nvGrpSpPr>
            <p:cNvPr id="1911" name="Google Shape;1911;p34"/>
            <p:cNvGrpSpPr/>
            <p:nvPr/>
          </p:nvGrpSpPr>
          <p:grpSpPr>
            <a:xfrm>
              <a:off x="731647" y="3806675"/>
              <a:ext cx="635100" cy="635100"/>
              <a:chOff x="917231" y="3983097"/>
              <a:chExt cx="635100" cy="635100"/>
            </a:xfrm>
          </p:grpSpPr>
          <p:sp>
            <p:nvSpPr>
              <p:cNvPr id="1912" name="Google Shape;1912;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34"/>
            <p:cNvGrpSpPr/>
            <p:nvPr/>
          </p:nvGrpSpPr>
          <p:grpSpPr>
            <a:xfrm>
              <a:off x="961679" y="4514379"/>
              <a:ext cx="175013" cy="27000"/>
              <a:chOff x="5662375" y="212375"/>
              <a:chExt cx="175013" cy="27000"/>
            </a:xfrm>
          </p:grpSpPr>
          <p:sp>
            <p:nvSpPr>
              <p:cNvPr id="1915" name="Google Shape;1915;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6" name="Google Shape;1916;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7" name="Google Shape;1917;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18" name="Google Shape;1918;p34"/>
          <p:cNvSpPr txBox="1"/>
          <p:nvPr>
            <p:ph type="title"/>
          </p:nvPr>
        </p:nvSpPr>
        <p:spPr>
          <a:xfrm>
            <a:off x="5234600" y="363625"/>
            <a:ext cx="31905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Tabla de contenidos</a:t>
            </a:r>
            <a:endParaRPr/>
          </a:p>
        </p:txBody>
      </p:sp>
      <p:sp>
        <p:nvSpPr>
          <p:cNvPr id="1919" name="Google Shape;1919;p34"/>
          <p:cNvSpPr txBox="1"/>
          <p:nvPr>
            <p:ph idx="1" type="subTitle"/>
          </p:nvPr>
        </p:nvSpPr>
        <p:spPr>
          <a:xfrm>
            <a:off x="1524058" y="6857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Qui</a:t>
            </a:r>
            <a:r>
              <a:rPr lang="en"/>
              <a:t>é</a:t>
            </a:r>
            <a:r>
              <a:rPr lang="en"/>
              <a:t>nes Somos y Análisis</a:t>
            </a:r>
            <a:endParaRPr/>
          </a:p>
        </p:txBody>
      </p:sp>
      <p:sp>
        <p:nvSpPr>
          <p:cNvPr id="1920" name="Google Shape;1920;p34"/>
          <p:cNvSpPr txBox="1"/>
          <p:nvPr>
            <p:ph idx="3" type="subTitle"/>
          </p:nvPr>
        </p:nvSpPr>
        <p:spPr>
          <a:xfrm>
            <a:off x="1524058" y="178306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Funcionalidades y UML</a:t>
            </a:r>
            <a:endParaRPr/>
          </a:p>
          <a:p>
            <a:pPr indent="0" lvl="0" marL="0" rtl="0" algn="l">
              <a:lnSpc>
                <a:spcPct val="115000"/>
              </a:lnSpc>
              <a:spcBef>
                <a:spcPts val="0"/>
              </a:spcBef>
              <a:spcAft>
                <a:spcPts val="0"/>
              </a:spcAft>
              <a:buNone/>
            </a:pPr>
            <a:r>
              <a:t/>
            </a:r>
            <a:endParaRPr/>
          </a:p>
        </p:txBody>
      </p:sp>
      <p:sp>
        <p:nvSpPr>
          <p:cNvPr id="1921" name="Google Shape;1921;p34"/>
          <p:cNvSpPr txBox="1"/>
          <p:nvPr>
            <p:ph idx="5" type="subTitle"/>
          </p:nvPr>
        </p:nvSpPr>
        <p:spPr>
          <a:xfrm>
            <a:off x="1524058" y="28620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Metodologías</a:t>
            </a:r>
            <a:endParaRPr/>
          </a:p>
        </p:txBody>
      </p:sp>
      <p:sp>
        <p:nvSpPr>
          <p:cNvPr id="1922" name="Google Shape;1922;p34"/>
          <p:cNvSpPr txBox="1"/>
          <p:nvPr>
            <p:ph idx="7" type="subTitle"/>
          </p:nvPr>
        </p:nvSpPr>
        <p:spPr>
          <a:xfrm>
            <a:off x="1524050" y="3941050"/>
            <a:ext cx="27492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Tecnologías  </a:t>
            </a:r>
            <a:endParaRPr/>
          </a:p>
        </p:txBody>
      </p:sp>
      <p:sp>
        <p:nvSpPr>
          <p:cNvPr id="1923" name="Google Shape;1923;p34"/>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24" name="Google Shape;1924;p34"/>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25" name="Google Shape;1925;p34"/>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26" name="Google Shape;1926;p34"/>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927" name="Google Shape;1927;p34"/>
          <p:cNvGrpSpPr/>
          <p:nvPr/>
        </p:nvGrpSpPr>
        <p:grpSpPr>
          <a:xfrm>
            <a:off x="4450048" y="1713658"/>
            <a:ext cx="4430405" cy="3106404"/>
            <a:chOff x="862950" y="825025"/>
            <a:chExt cx="5862650" cy="4111175"/>
          </a:xfrm>
        </p:grpSpPr>
        <p:sp>
          <p:nvSpPr>
            <p:cNvPr id="1928" name="Google Shape;1928;p3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52"/>
          <p:cNvSpPr txBox="1"/>
          <p:nvPr>
            <p:ph type="title"/>
          </p:nvPr>
        </p:nvSpPr>
        <p:spPr>
          <a:xfrm>
            <a:off x="1781425" y="226203"/>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Comunicación</a:t>
            </a:r>
            <a:endParaRPr/>
          </a:p>
        </p:txBody>
      </p:sp>
      <p:pic>
        <p:nvPicPr>
          <p:cNvPr id="2612" name="Google Shape;2612;p52"/>
          <p:cNvPicPr preferRelativeResize="0"/>
          <p:nvPr/>
        </p:nvPicPr>
        <p:blipFill>
          <a:blip r:embed="rId3">
            <a:alphaModFix/>
          </a:blip>
          <a:stretch>
            <a:fillRect/>
          </a:stretch>
        </p:blipFill>
        <p:spPr>
          <a:xfrm>
            <a:off x="1665138" y="979353"/>
            <a:ext cx="5729476" cy="39276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3"/>
          <p:cNvSpPr txBox="1"/>
          <p:nvPr>
            <p:ph type="title"/>
          </p:nvPr>
        </p:nvSpPr>
        <p:spPr>
          <a:xfrm>
            <a:off x="723750" y="2331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Taiga</a:t>
            </a:r>
            <a:endParaRPr/>
          </a:p>
        </p:txBody>
      </p:sp>
      <p:pic>
        <p:nvPicPr>
          <p:cNvPr id="2618" name="Google Shape;2618;p53"/>
          <p:cNvPicPr preferRelativeResize="0"/>
          <p:nvPr/>
        </p:nvPicPr>
        <p:blipFill>
          <a:blip r:embed="rId3">
            <a:alphaModFix/>
          </a:blip>
          <a:stretch>
            <a:fillRect/>
          </a:stretch>
        </p:blipFill>
        <p:spPr>
          <a:xfrm>
            <a:off x="45550" y="944300"/>
            <a:ext cx="9098450" cy="4137325"/>
          </a:xfrm>
          <a:prstGeom prst="rect">
            <a:avLst/>
          </a:prstGeom>
          <a:noFill/>
          <a:ln>
            <a:noFill/>
          </a:ln>
        </p:spPr>
      </p:pic>
      <p:sp>
        <p:nvSpPr>
          <p:cNvPr id="2619" name="Google Shape;2619;p53"/>
          <p:cNvSpPr/>
          <p:nvPr/>
        </p:nvSpPr>
        <p:spPr>
          <a:xfrm>
            <a:off x="76500" y="2285400"/>
            <a:ext cx="8689200" cy="572700"/>
          </a:xfrm>
          <a:prstGeom prst="flowChartAlternateProcess">
            <a:avLst/>
          </a:prstGeom>
          <a:solidFill>
            <a:srgbClr val="FFFF00">
              <a:alpha val="367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54"/>
          <p:cNvSpPr txBox="1"/>
          <p:nvPr>
            <p:ph type="title"/>
          </p:nvPr>
        </p:nvSpPr>
        <p:spPr>
          <a:xfrm>
            <a:off x="723750" y="2331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Taiga</a:t>
            </a:r>
            <a:endParaRPr/>
          </a:p>
        </p:txBody>
      </p:sp>
      <p:pic>
        <p:nvPicPr>
          <p:cNvPr id="2625" name="Google Shape;2625;p54"/>
          <p:cNvPicPr preferRelativeResize="0"/>
          <p:nvPr/>
        </p:nvPicPr>
        <p:blipFill>
          <a:blip r:embed="rId3">
            <a:alphaModFix/>
          </a:blip>
          <a:stretch>
            <a:fillRect/>
          </a:stretch>
        </p:blipFill>
        <p:spPr>
          <a:xfrm>
            <a:off x="45550" y="944300"/>
            <a:ext cx="9098450" cy="4137325"/>
          </a:xfrm>
          <a:prstGeom prst="rect">
            <a:avLst/>
          </a:prstGeom>
          <a:noFill/>
          <a:ln>
            <a:noFill/>
          </a:ln>
        </p:spPr>
      </p:pic>
      <p:sp>
        <p:nvSpPr>
          <p:cNvPr id="2626" name="Google Shape;2626;p54"/>
          <p:cNvSpPr/>
          <p:nvPr/>
        </p:nvSpPr>
        <p:spPr>
          <a:xfrm>
            <a:off x="129600" y="2808000"/>
            <a:ext cx="1821600" cy="244800"/>
          </a:xfrm>
          <a:prstGeom prst="flowChartAlternateProcess">
            <a:avLst/>
          </a:prstGeom>
          <a:solidFill>
            <a:srgbClr val="FFFF00">
              <a:alpha val="367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55"/>
          <p:cNvSpPr txBox="1"/>
          <p:nvPr>
            <p:ph type="title"/>
          </p:nvPr>
        </p:nvSpPr>
        <p:spPr>
          <a:xfrm>
            <a:off x="723750" y="2331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Taiga</a:t>
            </a:r>
            <a:endParaRPr/>
          </a:p>
        </p:txBody>
      </p:sp>
      <p:pic>
        <p:nvPicPr>
          <p:cNvPr id="2632" name="Google Shape;2632;p55"/>
          <p:cNvPicPr preferRelativeResize="0"/>
          <p:nvPr/>
        </p:nvPicPr>
        <p:blipFill>
          <a:blip r:embed="rId3">
            <a:alphaModFix/>
          </a:blip>
          <a:stretch>
            <a:fillRect/>
          </a:stretch>
        </p:blipFill>
        <p:spPr>
          <a:xfrm>
            <a:off x="45550" y="944300"/>
            <a:ext cx="9098450" cy="4137325"/>
          </a:xfrm>
          <a:prstGeom prst="rect">
            <a:avLst/>
          </a:prstGeom>
          <a:noFill/>
          <a:ln>
            <a:noFill/>
          </a:ln>
        </p:spPr>
      </p:pic>
      <p:sp>
        <p:nvSpPr>
          <p:cNvPr id="2633" name="Google Shape;2633;p55"/>
          <p:cNvSpPr/>
          <p:nvPr/>
        </p:nvSpPr>
        <p:spPr>
          <a:xfrm>
            <a:off x="45550" y="3319200"/>
            <a:ext cx="2215200" cy="1094400"/>
          </a:xfrm>
          <a:prstGeom prst="flowChartAlternateProcess">
            <a:avLst/>
          </a:prstGeom>
          <a:solidFill>
            <a:srgbClr val="FFFF00">
              <a:alpha val="367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56"/>
          <p:cNvSpPr txBox="1"/>
          <p:nvPr>
            <p:ph type="title"/>
          </p:nvPr>
        </p:nvSpPr>
        <p:spPr>
          <a:xfrm>
            <a:off x="723750" y="233198"/>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Taiga</a:t>
            </a:r>
            <a:endParaRPr/>
          </a:p>
        </p:txBody>
      </p:sp>
      <p:pic>
        <p:nvPicPr>
          <p:cNvPr id="2639" name="Google Shape;2639;p56"/>
          <p:cNvPicPr preferRelativeResize="0"/>
          <p:nvPr/>
        </p:nvPicPr>
        <p:blipFill>
          <a:blip r:embed="rId3">
            <a:alphaModFix/>
          </a:blip>
          <a:stretch>
            <a:fillRect/>
          </a:stretch>
        </p:blipFill>
        <p:spPr>
          <a:xfrm>
            <a:off x="45550" y="944300"/>
            <a:ext cx="9098450" cy="4137325"/>
          </a:xfrm>
          <a:prstGeom prst="rect">
            <a:avLst/>
          </a:prstGeom>
          <a:noFill/>
          <a:ln>
            <a:noFill/>
          </a:ln>
        </p:spPr>
      </p:pic>
      <p:sp>
        <p:nvSpPr>
          <p:cNvPr id="2640" name="Google Shape;2640;p56"/>
          <p:cNvSpPr/>
          <p:nvPr/>
        </p:nvSpPr>
        <p:spPr>
          <a:xfrm>
            <a:off x="158400" y="4795200"/>
            <a:ext cx="7552800" cy="348300"/>
          </a:xfrm>
          <a:prstGeom prst="flowChartAlternateProcess">
            <a:avLst/>
          </a:prstGeom>
          <a:solidFill>
            <a:srgbClr val="FFFF00">
              <a:alpha val="367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57"/>
          <p:cNvSpPr txBox="1"/>
          <p:nvPr>
            <p:ph type="title"/>
          </p:nvPr>
        </p:nvSpPr>
        <p:spPr>
          <a:xfrm>
            <a:off x="1858525" y="58028"/>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Bugs</a:t>
            </a:r>
            <a:endParaRPr/>
          </a:p>
          <a:p>
            <a:pPr indent="0" lvl="0" marL="0" rtl="0" algn="ctr">
              <a:lnSpc>
                <a:spcPct val="100000"/>
              </a:lnSpc>
              <a:spcBef>
                <a:spcPts val="0"/>
              </a:spcBef>
              <a:spcAft>
                <a:spcPts val="0"/>
              </a:spcAft>
              <a:buNone/>
            </a:pPr>
            <a:r>
              <a:t/>
            </a:r>
            <a:endParaRPr/>
          </a:p>
        </p:txBody>
      </p:sp>
      <p:pic>
        <p:nvPicPr>
          <p:cNvPr id="2646" name="Google Shape;2646;p57"/>
          <p:cNvPicPr preferRelativeResize="0"/>
          <p:nvPr/>
        </p:nvPicPr>
        <p:blipFill>
          <a:blip r:embed="rId3">
            <a:alphaModFix/>
          </a:blip>
          <a:stretch>
            <a:fillRect/>
          </a:stretch>
        </p:blipFill>
        <p:spPr>
          <a:xfrm>
            <a:off x="1354688" y="709200"/>
            <a:ext cx="6434624" cy="409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grpSp>
        <p:nvGrpSpPr>
          <p:cNvPr id="2651" name="Google Shape;2651;p58"/>
          <p:cNvGrpSpPr/>
          <p:nvPr/>
        </p:nvGrpSpPr>
        <p:grpSpPr>
          <a:xfrm>
            <a:off x="2782800" y="954370"/>
            <a:ext cx="3480300" cy="1145100"/>
            <a:chOff x="2771600" y="526920"/>
            <a:chExt cx="3480300" cy="1145100"/>
          </a:xfrm>
        </p:grpSpPr>
        <p:sp>
          <p:nvSpPr>
            <p:cNvPr id="2652" name="Google Shape;2652;p58"/>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2849650" y="606775"/>
              <a:ext cx="3324000" cy="985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58"/>
          <p:cNvGrpSpPr/>
          <p:nvPr/>
        </p:nvGrpSpPr>
        <p:grpSpPr>
          <a:xfrm>
            <a:off x="2782800" y="3898795"/>
            <a:ext cx="3480300" cy="1145100"/>
            <a:chOff x="2771600" y="526920"/>
            <a:chExt cx="3480300" cy="1145100"/>
          </a:xfrm>
        </p:grpSpPr>
        <p:sp>
          <p:nvSpPr>
            <p:cNvPr id="2655" name="Google Shape;2655;p58"/>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8"/>
            <p:cNvSpPr/>
            <p:nvPr/>
          </p:nvSpPr>
          <p:spPr>
            <a:xfrm>
              <a:off x="2849650" y="606775"/>
              <a:ext cx="3324000" cy="985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58"/>
          <p:cNvGrpSpPr/>
          <p:nvPr/>
        </p:nvGrpSpPr>
        <p:grpSpPr>
          <a:xfrm>
            <a:off x="2782800" y="2426645"/>
            <a:ext cx="3480300" cy="1145100"/>
            <a:chOff x="2771600" y="526920"/>
            <a:chExt cx="3480300" cy="1145100"/>
          </a:xfrm>
        </p:grpSpPr>
        <p:sp>
          <p:nvSpPr>
            <p:cNvPr id="2658" name="Google Shape;2658;p58"/>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2849650" y="606775"/>
              <a:ext cx="3324000" cy="985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0" name="Google Shape;2660;p58"/>
          <p:cNvSpPr txBox="1"/>
          <p:nvPr>
            <p:ph type="title"/>
          </p:nvPr>
        </p:nvSpPr>
        <p:spPr>
          <a:xfrm>
            <a:off x="2780996" y="1243413"/>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EcoMentor-frontend</a:t>
            </a:r>
            <a:endParaRPr sz="3000"/>
          </a:p>
        </p:txBody>
      </p:sp>
      <p:sp>
        <p:nvSpPr>
          <p:cNvPr id="2661" name="Google Shape;2661;p58"/>
          <p:cNvSpPr txBox="1"/>
          <p:nvPr>
            <p:ph type="title"/>
          </p:nvPr>
        </p:nvSpPr>
        <p:spPr>
          <a:xfrm>
            <a:off x="2780996" y="2685188"/>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EcoMentor-backend</a:t>
            </a:r>
            <a:endParaRPr sz="3000"/>
          </a:p>
        </p:txBody>
      </p:sp>
      <p:sp>
        <p:nvSpPr>
          <p:cNvPr id="2662" name="Google Shape;2662;p58"/>
          <p:cNvSpPr txBox="1"/>
          <p:nvPr>
            <p:ph type="title"/>
          </p:nvPr>
        </p:nvSpPr>
        <p:spPr>
          <a:xfrm>
            <a:off x="2780996" y="4218063"/>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EcoMentor-webadmin</a:t>
            </a:r>
            <a:endParaRPr sz="3000"/>
          </a:p>
        </p:txBody>
      </p:sp>
      <p:sp>
        <p:nvSpPr>
          <p:cNvPr id="2663" name="Google Shape;2663;p58"/>
          <p:cNvSpPr txBox="1"/>
          <p:nvPr>
            <p:ph idx="4294967295" type="title"/>
          </p:nvPr>
        </p:nvSpPr>
        <p:spPr>
          <a:xfrm>
            <a:off x="1823550" y="121100"/>
            <a:ext cx="5541300" cy="64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Repositorios de GitHub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59"/>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Git Flow</a:t>
            </a:r>
            <a:endParaRPr/>
          </a:p>
        </p:txBody>
      </p:sp>
      <p:pic>
        <p:nvPicPr>
          <p:cNvPr id="2669" name="Google Shape;2669;p59"/>
          <p:cNvPicPr preferRelativeResize="0"/>
          <p:nvPr/>
        </p:nvPicPr>
        <p:blipFill>
          <a:blip r:embed="rId3">
            <a:alphaModFix/>
          </a:blip>
          <a:stretch>
            <a:fillRect/>
          </a:stretch>
        </p:blipFill>
        <p:spPr>
          <a:xfrm>
            <a:off x="1545663" y="1319500"/>
            <a:ext cx="6375025" cy="287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60"/>
          <p:cNvSpPr txBox="1"/>
          <p:nvPr>
            <p:ph type="title"/>
          </p:nvPr>
        </p:nvSpPr>
        <p:spPr>
          <a:xfrm>
            <a:off x="1949600" y="254253"/>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100"/>
              <a:t>CI</a:t>
            </a:r>
            <a:endParaRPr sz="3100"/>
          </a:p>
        </p:txBody>
      </p:sp>
      <p:pic>
        <p:nvPicPr>
          <p:cNvPr id="2675" name="Google Shape;2675;p60"/>
          <p:cNvPicPr preferRelativeResize="0"/>
          <p:nvPr/>
        </p:nvPicPr>
        <p:blipFill rotWithShape="1">
          <a:blip r:embed="rId3">
            <a:alphaModFix/>
          </a:blip>
          <a:srcRect b="13657" l="0" r="0" t="24541"/>
          <a:stretch/>
        </p:blipFill>
        <p:spPr>
          <a:xfrm>
            <a:off x="2400450" y="1053175"/>
            <a:ext cx="4343099" cy="2417600"/>
          </a:xfrm>
          <a:prstGeom prst="rect">
            <a:avLst/>
          </a:prstGeom>
          <a:noFill/>
          <a:ln>
            <a:noFill/>
          </a:ln>
        </p:spPr>
      </p:pic>
      <p:grpSp>
        <p:nvGrpSpPr>
          <p:cNvPr id="2676" name="Google Shape;2676;p60"/>
          <p:cNvGrpSpPr/>
          <p:nvPr/>
        </p:nvGrpSpPr>
        <p:grpSpPr>
          <a:xfrm>
            <a:off x="6033457" y="3034270"/>
            <a:ext cx="2125682" cy="2042793"/>
            <a:chOff x="1171725" y="542675"/>
            <a:chExt cx="5016950" cy="4578200"/>
          </a:xfrm>
        </p:grpSpPr>
        <p:sp>
          <p:nvSpPr>
            <p:cNvPr id="2677" name="Google Shape;2677;p60"/>
            <p:cNvSpPr/>
            <p:nvPr/>
          </p:nvSpPr>
          <p:spPr>
            <a:xfrm>
              <a:off x="1171725" y="542775"/>
              <a:ext cx="5016950" cy="4577925"/>
            </a:xfrm>
            <a:custGeom>
              <a:rect b="b" l="l" r="r" t="t"/>
              <a:pathLst>
                <a:path extrusionOk="0" h="183117" w="200678">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1388700" y="542675"/>
              <a:ext cx="4672200" cy="4578200"/>
            </a:xfrm>
            <a:custGeom>
              <a:rect b="b" l="l" r="r" t="t"/>
              <a:pathLst>
                <a:path extrusionOk="0" h="183128" w="186888">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1698100" y="4799425"/>
              <a:ext cx="3900725" cy="255575"/>
            </a:xfrm>
            <a:custGeom>
              <a:rect b="b" l="l" r="r" t="t"/>
              <a:pathLst>
                <a:path extrusionOk="0" h="10223" w="156029">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2634300" y="1148600"/>
              <a:ext cx="3007925" cy="1915850"/>
            </a:xfrm>
            <a:custGeom>
              <a:rect b="b" l="l" r="r" t="t"/>
              <a:pathLst>
                <a:path extrusionOk="0" h="76634" w="120317">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4008475" y="962975"/>
              <a:ext cx="286100" cy="383350"/>
            </a:xfrm>
            <a:custGeom>
              <a:rect b="b" l="l" r="r" t="t"/>
              <a:pathLst>
                <a:path extrusionOk="0" h="15334" w="11444">
                  <a:moveTo>
                    <a:pt x="0" y="0"/>
                  </a:moveTo>
                  <a:lnTo>
                    <a:pt x="7683" y="15333"/>
                  </a:lnTo>
                  <a:lnTo>
                    <a:pt x="114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4002850" y="957350"/>
              <a:ext cx="297350" cy="394000"/>
            </a:xfrm>
            <a:custGeom>
              <a:rect b="b" l="l" r="r" t="t"/>
              <a:pathLst>
                <a:path extrusionOk="0" h="15760" w="11894">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4039000" y="977425"/>
              <a:ext cx="182450" cy="368900"/>
            </a:xfrm>
            <a:custGeom>
              <a:rect b="b" l="l" r="r" t="t"/>
              <a:pathLst>
                <a:path extrusionOk="0" h="14756" w="7298">
                  <a:moveTo>
                    <a:pt x="1" y="1"/>
                  </a:moveTo>
                  <a:lnTo>
                    <a:pt x="6462" y="14755"/>
                  </a:lnTo>
                  <a:lnTo>
                    <a:pt x="72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4033375" y="971800"/>
              <a:ext cx="192900" cy="379550"/>
            </a:xfrm>
            <a:custGeom>
              <a:rect b="b" l="l" r="r" t="t"/>
              <a:pathLst>
                <a:path extrusionOk="0" h="15182" w="7716">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3998825" y="948500"/>
              <a:ext cx="201725" cy="397825"/>
            </a:xfrm>
            <a:custGeom>
              <a:rect b="b" l="l" r="r" t="t"/>
              <a:pathLst>
                <a:path extrusionOk="0" h="15913" w="8069">
                  <a:moveTo>
                    <a:pt x="0" y="1"/>
                  </a:moveTo>
                  <a:lnTo>
                    <a:pt x="8069" y="15912"/>
                  </a:lnTo>
                  <a:lnTo>
                    <a:pt x="7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3993200" y="943675"/>
              <a:ext cx="212175" cy="407675"/>
            </a:xfrm>
            <a:custGeom>
              <a:rect b="b" l="l" r="r" t="t"/>
              <a:pathLst>
                <a:path extrusionOk="0" h="16307" w="8487">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3567275" y="876975"/>
              <a:ext cx="633275" cy="469350"/>
            </a:xfrm>
            <a:custGeom>
              <a:rect b="b" l="l" r="r" t="t"/>
              <a:pathLst>
                <a:path extrusionOk="0" h="18774" w="25331">
                  <a:moveTo>
                    <a:pt x="1" y="1"/>
                  </a:moveTo>
                  <a:lnTo>
                    <a:pt x="4630" y="18773"/>
                  </a:lnTo>
                  <a:lnTo>
                    <a:pt x="25331" y="18773"/>
                  </a:lnTo>
                  <a:lnTo>
                    <a:pt x="22052" y="2155"/>
                  </a:lnTo>
                  <a:lnTo>
                    <a:pt x="11734" y="2155"/>
                  </a:lnTo>
                  <a:lnTo>
                    <a:pt x="9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3561650" y="872175"/>
              <a:ext cx="643725" cy="478975"/>
            </a:xfrm>
            <a:custGeom>
              <a:rect b="b" l="l" r="r" t="t"/>
              <a:pathLst>
                <a:path extrusionOk="0" h="19159" w="25749">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4486625" y="1409775"/>
              <a:ext cx="694325" cy="411475"/>
            </a:xfrm>
            <a:custGeom>
              <a:rect b="b" l="l" r="r" t="t"/>
              <a:pathLst>
                <a:path extrusionOk="0" h="16459" w="27773">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4481000" y="1404950"/>
              <a:ext cx="704775" cy="421125"/>
            </a:xfrm>
            <a:custGeom>
              <a:rect b="b" l="l" r="r" t="t"/>
              <a:pathLst>
                <a:path extrusionOk="0" h="16845" w="28191">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4486625" y="1487725"/>
              <a:ext cx="694325" cy="149500"/>
            </a:xfrm>
            <a:custGeom>
              <a:rect b="b" l="l" r="r" t="t"/>
              <a:pathLst>
                <a:path extrusionOk="0" h="5980" w="27773">
                  <a:moveTo>
                    <a:pt x="0" y="1"/>
                  </a:moveTo>
                  <a:lnTo>
                    <a:pt x="0" y="5980"/>
                  </a:lnTo>
                  <a:lnTo>
                    <a:pt x="27773" y="5980"/>
                  </a:lnTo>
                  <a:lnTo>
                    <a:pt x="27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4481000" y="1482900"/>
              <a:ext cx="704775" cy="159150"/>
            </a:xfrm>
            <a:custGeom>
              <a:rect b="b" l="l" r="r" t="t"/>
              <a:pathLst>
                <a:path extrusionOk="0" h="6366" w="28191">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4976025" y="1726400"/>
              <a:ext cx="57875" cy="57900"/>
            </a:xfrm>
            <a:custGeom>
              <a:rect b="b" l="l" r="r" t="t"/>
              <a:pathLst>
                <a:path extrusionOk="0" h="2316" w="2315">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4970375" y="1720775"/>
              <a:ext cx="69150" cy="69150"/>
            </a:xfrm>
            <a:custGeom>
              <a:rect b="b" l="l" r="r" t="t"/>
              <a:pathLst>
                <a:path extrusionOk="0" h="2766" w="2766">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5056375" y="1726400"/>
              <a:ext cx="58675" cy="57900"/>
            </a:xfrm>
            <a:custGeom>
              <a:rect b="b" l="l" r="r" t="t"/>
              <a:pathLst>
                <a:path extrusionOk="0" h="2316" w="2347">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5051550" y="1720775"/>
              <a:ext cx="68325" cy="69150"/>
            </a:xfrm>
            <a:custGeom>
              <a:rect b="b" l="l" r="r" t="t"/>
              <a:pathLst>
                <a:path extrusionOk="0" h="2766" w="2733">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2203550" y="1434700"/>
              <a:ext cx="830975" cy="432350"/>
            </a:xfrm>
            <a:custGeom>
              <a:rect b="b" l="l" r="r" t="t"/>
              <a:pathLst>
                <a:path extrusionOk="0" h="17294" w="33239">
                  <a:moveTo>
                    <a:pt x="1" y="0"/>
                  </a:moveTo>
                  <a:lnTo>
                    <a:pt x="1" y="17294"/>
                  </a:lnTo>
                  <a:lnTo>
                    <a:pt x="33238" y="17294"/>
                  </a:lnTo>
                  <a:lnTo>
                    <a:pt x="332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2198750" y="1429075"/>
              <a:ext cx="841400" cy="443600"/>
            </a:xfrm>
            <a:custGeom>
              <a:rect b="b" l="l" r="r" t="t"/>
              <a:pathLst>
                <a:path extrusionOk="0" h="17744" w="33656">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2203550" y="1434700"/>
              <a:ext cx="830975" cy="76350"/>
            </a:xfrm>
            <a:custGeom>
              <a:rect b="b" l="l" r="r" t="t"/>
              <a:pathLst>
                <a:path extrusionOk="0" h="3054" w="33239">
                  <a:moveTo>
                    <a:pt x="1" y="0"/>
                  </a:moveTo>
                  <a:lnTo>
                    <a:pt x="1" y="3054"/>
                  </a:lnTo>
                  <a:lnTo>
                    <a:pt x="33238" y="3054"/>
                  </a:lnTo>
                  <a:lnTo>
                    <a:pt x="33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2198750" y="1429075"/>
              <a:ext cx="841400" cy="87600"/>
            </a:xfrm>
            <a:custGeom>
              <a:rect b="b" l="l" r="r" t="t"/>
              <a:pathLst>
                <a:path extrusionOk="0" h="3504" w="33656">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2328925" y="1603450"/>
              <a:ext cx="580225" cy="123775"/>
            </a:xfrm>
            <a:custGeom>
              <a:rect b="b" l="l" r="r" t="t"/>
              <a:pathLst>
                <a:path extrusionOk="0" h="4951" w="23209">
                  <a:moveTo>
                    <a:pt x="0" y="1"/>
                  </a:moveTo>
                  <a:lnTo>
                    <a:pt x="0" y="4951"/>
                  </a:lnTo>
                  <a:lnTo>
                    <a:pt x="23209" y="4951"/>
                  </a:lnTo>
                  <a:lnTo>
                    <a:pt x="232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2323300" y="1597825"/>
              <a:ext cx="591475" cy="135025"/>
            </a:xfrm>
            <a:custGeom>
              <a:rect b="b" l="l" r="r" t="t"/>
              <a:pathLst>
                <a:path extrusionOk="0" h="5401" w="23659">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2357050" y="1644425"/>
              <a:ext cx="45825" cy="46650"/>
            </a:xfrm>
            <a:custGeom>
              <a:rect b="b" l="l" r="r" t="t"/>
              <a:pathLst>
                <a:path extrusionOk="0" h="1866" w="1833">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2417325" y="1644425"/>
              <a:ext cx="45025" cy="46650"/>
            </a:xfrm>
            <a:custGeom>
              <a:rect b="b" l="l" r="r" t="t"/>
              <a:pathLst>
                <a:path extrusionOk="0" h="1866" w="1801">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2476775" y="1644425"/>
              <a:ext cx="45050" cy="46650"/>
            </a:xfrm>
            <a:custGeom>
              <a:rect b="b" l="l" r="r" t="t"/>
              <a:pathLst>
                <a:path extrusionOk="0" h="1866" w="1802">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2537050" y="1644425"/>
              <a:ext cx="45025" cy="46650"/>
            </a:xfrm>
            <a:custGeom>
              <a:rect b="b" l="l" r="r" t="t"/>
              <a:pathLst>
                <a:path extrusionOk="0" h="1866" w="1801">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2596525" y="1644425"/>
              <a:ext cx="45025" cy="46650"/>
            </a:xfrm>
            <a:custGeom>
              <a:rect b="b" l="l" r="r" t="t"/>
              <a:pathLst>
                <a:path extrusionOk="0" h="1866" w="1801">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2656000" y="1644425"/>
              <a:ext cx="45825" cy="46650"/>
            </a:xfrm>
            <a:custGeom>
              <a:rect b="b" l="l" r="r" t="t"/>
              <a:pathLst>
                <a:path extrusionOk="0" h="1866" w="1833">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2716275" y="1644425"/>
              <a:ext cx="45025" cy="46650"/>
            </a:xfrm>
            <a:custGeom>
              <a:rect b="b" l="l" r="r" t="t"/>
              <a:pathLst>
                <a:path extrusionOk="0" h="1866" w="1801">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2775725" y="1644425"/>
              <a:ext cx="45025" cy="46650"/>
            </a:xfrm>
            <a:custGeom>
              <a:rect b="b" l="l" r="r" t="t"/>
              <a:pathLst>
                <a:path extrusionOk="0" h="1866" w="1801">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2836000" y="1644425"/>
              <a:ext cx="45025" cy="46650"/>
            </a:xfrm>
            <a:custGeom>
              <a:rect b="b" l="l" r="r" t="t"/>
              <a:pathLst>
                <a:path extrusionOk="0" h="1866" w="1801">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3166275" y="1069850"/>
              <a:ext cx="190500" cy="167175"/>
            </a:xfrm>
            <a:custGeom>
              <a:rect b="b" l="l" r="r" t="t"/>
              <a:pathLst>
                <a:path extrusionOk="0" h="6687" w="7620">
                  <a:moveTo>
                    <a:pt x="1" y="1"/>
                  </a:moveTo>
                  <a:lnTo>
                    <a:pt x="1" y="6687"/>
                  </a:lnTo>
                  <a:lnTo>
                    <a:pt x="7619" y="334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5470225" y="2407075"/>
              <a:ext cx="341575" cy="341550"/>
            </a:xfrm>
            <a:custGeom>
              <a:rect b="b" l="l" r="r" t="t"/>
              <a:pathLst>
                <a:path extrusionOk="0" h="13662" w="13663">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5464600" y="2401425"/>
              <a:ext cx="352025" cy="352025"/>
            </a:xfrm>
            <a:custGeom>
              <a:rect b="b" l="l" r="r" t="t"/>
              <a:pathLst>
                <a:path extrusionOk="0" h="14081" w="14081">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5514425" y="2451250"/>
              <a:ext cx="253175" cy="253175"/>
            </a:xfrm>
            <a:custGeom>
              <a:rect b="b" l="l" r="r" t="t"/>
              <a:pathLst>
                <a:path extrusionOk="0" h="10127" w="10127">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5508800" y="2445625"/>
              <a:ext cx="264425" cy="264425"/>
            </a:xfrm>
            <a:custGeom>
              <a:rect b="b" l="l" r="r" t="t"/>
              <a:pathLst>
                <a:path extrusionOk="0" h="10577" w="10577">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5589175" y="2480200"/>
              <a:ext cx="103675" cy="189475"/>
            </a:xfrm>
            <a:custGeom>
              <a:rect b="b" l="l" r="r" t="t"/>
              <a:pathLst>
                <a:path extrusionOk="0" h="7579" w="4147">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5470225" y="2280900"/>
              <a:ext cx="341575" cy="340750"/>
            </a:xfrm>
            <a:custGeom>
              <a:rect b="b" l="l" r="r" t="t"/>
              <a:pathLst>
                <a:path extrusionOk="0" h="13630" w="13663">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5464600" y="2275275"/>
              <a:ext cx="352025" cy="352000"/>
            </a:xfrm>
            <a:custGeom>
              <a:rect b="b" l="l" r="r" t="t"/>
              <a:pathLst>
                <a:path extrusionOk="0" h="14080" w="14081">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5514425" y="2324300"/>
              <a:ext cx="253175" cy="253950"/>
            </a:xfrm>
            <a:custGeom>
              <a:rect b="b" l="l" r="r" t="t"/>
              <a:pathLst>
                <a:path extrusionOk="0" h="10158" w="10127">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5508800" y="2319475"/>
              <a:ext cx="264425" cy="263600"/>
            </a:xfrm>
            <a:custGeom>
              <a:rect b="b" l="l" r="r" t="t"/>
              <a:pathLst>
                <a:path extrusionOk="0" h="10544" w="10577">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5589175" y="2354025"/>
              <a:ext cx="103675" cy="189275"/>
            </a:xfrm>
            <a:custGeom>
              <a:rect b="b" l="l" r="r" t="t"/>
              <a:pathLst>
                <a:path extrusionOk="0" h="7571" w="4147">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5470225" y="2054275"/>
              <a:ext cx="341575" cy="341550"/>
            </a:xfrm>
            <a:custGeom>
              <a:rect b="b" l="l" r="r" t="t"/>
              <a:pathLst>
                <a:path extrusionOk="0" h="13662" w="13663">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5464600" y="2049450"/>
              <a:ext cx="352025" cy="351200"/>
            </a:xfrm>
            <a:custGeom>
              <a:rect b="b" l="l" r="r" t="t"/>
              <a:pathLst>
                <a:path extrusionOk="0" h="14048" w="14081">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5514425" y="2098475"/>
              <a:ext cx="253175" cy="253175"/>
            </a:xfrm>
            <a:custGeom>
              <a:rect b="b" l="l" r="r" t="t"/>
              <a:pathLst>
                <a:path extrusionOk="0" h="10127" w="10127">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5508800" y="2092850"/>
              <a:ext cx="264425" cy="264425"/>
            </a:xfrm>
            <a:custGeom>
              <a:rect b="b" l="l" r="r" t="t"/>
              <a:pathLst>
                <a:path extrusionOk="0" h="10577" w="10577">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5589175" y="2127400"/>
              <a:ext cx="103675" cy="189475"/>
            </a:xfrm>
            <a:custGeom>
              <a:rect b="b" l="l" r="r" t="t"/>
              <a:pathLst>
                <a:path extrusionOk="0" h="7579" w="4147">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5070850" y="2818525"/>
              <a:ext cx="197700" cy="144500"/>
            </a:xfrm>
            <a:custGeom>
              <a:rect b="b" l="l" r="r" t="t"/>
              <a:pathLst>
                <a:path extrusionOk="0" h="5780" w="7908">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5063600" y="2813700"/>
              <a:ext cx="210575" cy="154300"/>
            </a:xfrm>
            <a:custGeom>
              <a:rect b="b" l="l" r="r" t="t"/>
              <a:pathLst>
                <a:path extrusionOk="0" h="6172" w="8423">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5134325" y="3466225"/>
              <a:ext cx="366475" cy="166375"/>
            </a:xfrm>
            <a:custGeom>
              <a:rect b="b" l="l" r="r" t="t"/>
              <a:pathLst>
                <a:path extrusionOk="0" h="6655" w="14659">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5128700" y="3457375"/>
              <a:ext cx="387375" cy="180850"/>
            </a:xfrm>
            <a:custGeom>
              <a:rect b="b" l="l" r="r" t="t"/>
              <a:pathLst>
                <a:path extrusionOk="0" h="7234" w="15495">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5301475" y="3568275"/>
              <a:ext cx="199325" cy="64325"/>
            </a:xfrm>
            <a:custGeom>
              <a:rect b="b" l="l" r="r" t="t"/>
              <a:pathLst>
                <a:path extrusionOk="0" h="2573" w="7973">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5298250" y="3562650"/>
              <a:ext cx="217825" cy="75575"/>
            </a:xfrm>
            <a:custGeom>
              <a:rect b="b" l="l" r="r" t="t"/>
              <a:pathLst>
                <a:path extrusionOk="0" h="3023" w="8713">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4830550" y="3803825"/>
              <a:ext cx="219425" cy="1071950"/>
            </a:xfrm>
            <a:custGeom>
              <a:rect b="b" l="l" r="r" t="t"/>
              <a:pathLst>
                <a:path extrusionOk="0" h="42878" w="8777">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4832175" y="3798125"/>
              <a:ext cx="204125" cy="1083275"/>
            </a:xfrm>
            <a:custGeom>
              <a:rect b="b" l="l" r="r" t="t"/>
              <a:pathLst>
                <a:path extrusionOk="0" h="43331" w="8165">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4814475" y="3655075"/>
              <a:ext cx="331925" cy="1231150"/>
            </a:xfrm>
            <a:custGeom>
              <a:rect b="b" l="l" r="r" t="t"/>
              <a:pathLst>
                <a:path extrusionOk="0" h="49246" w="13277">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4821725" y="3649450"/>
              <a:ext cx="327900" cy="1242400"/>
            </a:xfrm>
            <a:custGeom>
              <a:rect b="b" l="l" r="r" t="t"/>
              <a:pathLst>
                <a:path extrusionOk="0" h="49696" w="13116">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0"/>
            <p:cNvSpPr/>
            <p:nvPr/>
          </p:nvSpPr>
          <p:spPr>
            <a:xfrm>
              <a:off x="4835375" y="4872550"/>
              <a:ext cx="217000" cy="65925"/>
            </a:xfrm>
            <a:custGeom>
              <a:rect b="b" l="l" r="r" t="t"/>
              <a:pathLst>
                <a:path extrusionOk="0" h="2637" w="868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4835375" y="4867725"/>
              <a:ext cx="222625" cy="76375"/>
            </a:xfrm>
            <a:custGeom>
              <a:rect b="b" l="l" r="r" t="t"/>
              <a:pathLst>
                <a:path extrusionOk="0" h="3055" w="8905">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4841000" y="4927200"/>
              <a:ext cx="211375" cy="11275"/>
            </a:xfrm>
            <a:custGeom>
              <a:rect b="b" l="l" r="r" t="t"/>
              <a:pathLst>
                <a:path extrusionOk="0" h="451" w="8455">
                  <a:moveTo>
                    <a:pt x="1" y="0"/>
                  </a:moveTo>
                  <a:cubicBezTo>
                    <a:pt x="1" y="289"/>
                    <a:pt x="33" y="450"/>
                    <a:pt x="33" y="450"/>
                  </a:cubicBezTo>
                  <a:lnTo>
                    <a:pt x="8455" y="450"/>
                  </a:lnTo>
                  <a:lnTo>
                    <a:pt x="8455" y="193"/>
                  </a:lnTo>
                  <a:cubicBezTo>
                    <a:pt x="8455" y="193"/>
                    <a:pt x="8390" y="97"/>
                    <a:pt x="8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4835375" y="4921575"/>
              <a:ext cx="222625" cy="22525"/>
            </a:xfrm>
            <a:custGeom>
              <a:rect b="b" l="l" r="r" t="t"/>
              <a:pathLst>
                <a:path extrusionOk="0" h="901" w="8905">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0"/>
            <p:cNvSpPr/>
            <p:nvPr/>
          </p:nvSpPr>
          <p:spPr>
            <a:xfrm>
              <a:off x="4983250" y="4884600"/>
              <a:ext cx="230400" cy="70475"/>
            </a:xfrm>
            <a:custGeom>
              <a:rect b="b" l="l" r="r" t="t"/>
              <a:pathLst>
                <a:path extrusionOk="0" h="2819" w="9216">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0"/>
            <p:cNvSpPr/>
            <p:nvPr/>
          </p:nvSpPr>
          <p:spPr>
            <a:xfrm>
              <a:off x="4977625" y="4879775"/>
              <a:ext cx="241100" cy="80400"/>
            </a:xfrm>
            <a:custGeom>
              <a:rect b="b" l="l" r="r" t="t"/>
              <a:pathLst>
                <a:path extrusionOk="0" h="3216" w="9644">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0"/>
            <p:cNvSpPr/>
            <p:nvPr/>
          </p:nvSpPr>
          <p:spPr>
            <a:xfrm>
              <a:off x="4984050" y="4940850"/>
              <a:ext cx="229600" cy="14225"/>
            </a:xfrm>
            <a:custGeom>
              <a:rect b="b" l="l" r="r" t="t"/>
              <a:pathLst>
                <a:path extrusionOk="0" h="569" w="9184">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4977625" y="4935225"/>
              <a:ext cx="241100" cy="24950"/>
            </a:xfrm>
            <a:custGeom>
              <a:rect b="b" l="l" r="r" t="t"/>
              <a:pathLst>
                <a:path extrusionOk="0" h="998" w="9644">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4779925" y="2559250"/>
              <a:ext cx="598725" cy="1158975"/>
            </a:xfrm>
            <a:custGeom>
              <a:rect b="b" l="l" r="r" t="t"/>
              <a:pathLst>
                <a:path extrusionOk="0" h="46359" w="23949">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4779925" y="2554125"/>
              <a:ext cx="587475" cy="1169275"/>
            </a:xfrm>
            <a:custGeom>
              <a:rect b="b" l="l" r="r" t="t"/>
              <a:pathLst>
                <a:path extrusionOk="0" h="46771" w="23499">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4852250" y="3131925"/>
              <a:ext cx="629250" cy="449325"/>
            </a:xfrm>
            <a:custGeom>
              <a:rect b="b" l="l" r="r" t="t"/>
              <a:pathLst>
                <a:path extrusionOk="0" h="17973" w="2517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4848250" y="3127100"/>
              <a:ext cx="637275" cy="459700"/>
            </a:xfrm>
            <a:custGeom>
              <a:rect b="b" l="l" r="r" t="t"/>
              <a:pathLst>
                <a:path extrusionOk="0" h="18388" w="25491">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0"/>
            <p:cNvSpPr/>
            <p:nvPr/>
          </p:nvSpPr>
          <p:spPr>
            <a:xfrm>
              <a:off x="4853050" y="3111825"/>
              <a:ext cx="245950" cy="480600"/>
            </a:xfrm>
            <a:custGeom>
              <a:rect b="b" l="l" r="r" t="t"/>
              <a:pathLst>
                <a:path extrusionOk="0" h="19224" w="9838">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0"/>
            <p:cNvSpPr/>
            <p:nvPr/>
          </p:nvSpPr>
          <p:spPr>
            <a:xfrm>
              <a:off x="5006550" y="3155225"/>
              <a:ext cx="124575" cy="303800"/>
            </a:xfrm>
            <a:custGeom>
              <a:rect b="b" l="l" r="r" t="t"/>
              <a:pathLst>
                <a:path extrusionOk="0" h="12152" w="4983">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5276575" y="3402800"/>
              <a:ext cx="204925" cy="104425"/>
            </a:xfrm>
            <a:custGeom>
              <a:rect b="b" l="l" r="r" t="t"/>
              <a:pathLst>
                <a:path extrusionOk="0" h="4177" w="8197">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5270125" y="3397925"/>
              <a:ext cx="215400" cy="114925"/>
            </a:xfrm>
            <a:custGeom>
              <a:rect b="b" l="l" r="r" t="t"/>
              <a:pathLst>
                <a:path extrusionOk="0" h="4597" w="8616">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5526475" y="3239600"/>
              <a:ext cx="90850" cy="322275"/>
            </a:xfrm>
            <a:custGeom>
              <a:rect b="b" l="l" r="r" t="t"/>
              <a:pathLst>
                <a:path extrusionOk="0" h="12891" w="3634">
                  <a:moveTo>
                    <a:pt x="2894" y="1"/>
                  </a:moveTo>
                  <a:lnTo>
                    <a:pt x="1" y="12698"/>
                  </a:lnTo>
                  <a:lnTo>
                    <a:pt x="740" y="12891"/>
                  </a:lnTo>
                  <a:lnTo>
                    <a:pt x="3633" y="194"/>
                  </a:lnTo>
                  <a:lnTo>
                    <a:pt x="28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0"/>
            <p:cNvSpPr/>
            <p:nvPr/>
          </p:nvSpPr>
          <p:spPr>
            <a:xfrm>
              <a:off x="5520050" y="3233175"/>
              <a:ext cx="103700" cy="335125"/>
            </a:xfrm>
            <a:custGeom>
              <a:rect b="b" l="l" r="r" t="t"/>
              <a:pathLst>
                <a:path extrusionOk="0" h="13405" w="4148">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0"/>
            <p:cNvSpPr/>
            <p:nvPr/>
          </p:nvSpPr>
          <p:spPr>
            <a:xfrm>
              <a:off x="5156825" y="3548200"/>
              <a:ext cx="391375" cy="27350"/>
            </a:xfrm>
            <a:custGeom>
              <a:rect b="b" l="l" r="r" t="t"/>
              <a:pathLst>
                <a:path extrusionOk="0" h="1094" w="15655">
                  <a:moveTo>
                    <a:pt x="15623" y="0"/>
                  </a:moveTo>
                  <a:lnTo>
                    <a:pt x="0" y="322"/>
                  </a:lnTo>
                  <a:lnTo>
                    <a:pt x="33" y="1093"/>
                  </a:lnTo>
                  <a:lnTo>
                    <a:pt x="15655" y="772"/>
                  </a:lnTo>
                  <a:lnTo>
                    <a:pt x="156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5152000" y="3542575"/>
              <a:ext cx="401025" cy="38600"/>
            </a:xfrm>
            <a:custGeom>
              <a:rect b="b" l="l" r="r" t="t"/>
              <a:pathLst>
                <a:path extrusionOk="0" h="1544" w="16041">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5553000" y="2925400"/>
              <a:ext cx="167175" cy="190475"/>
            </a:xfrm>
            <a:custGeom>
              <a:rect b="b" l="l" r="r" t="t"/>
              <a:pathLst>
                <a:path extrusionOk="0" h="7619" w="6687">
                  <a:moveTo>
                    <a:pt x="1" y="0"/>
                  </a:moveTo>
                  <a:lnTo>
                    <a:pt x="3344" y="7618"/>
                  </a:lnTo>
                  <a:lnTo>
                    <a:pt x="66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2940475" y="4391175"/>
              <a:ext cx="989275" cy="520775"/>
            </a:xfrm>
            <a:custGeom>
              <a:rect b="b" l="l" r="r" t="t"/>
              <a:pathLst>
                <a:path extrusionOk="0" h="20831" w="39571">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0"/>
            <p:cNvSpPr/>
            <p:nvPr/>
          </p:nvSpPr>
          <p:spPr>
            <a:xfrm>
              <a:off x="3007975" y="4124375"/>
              <a:ext cx="854250" cy="429975"/>
            </a:xfrm>
            <a:custGeom>
              <a:rect b="b" l="l" r="r" t="t"/>
              <a:pathLst>
                <a:path extrusionOk="0" h="17199" w="3417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0"/>
            <p:cNvSpPr/>
            <p:nvPr/>
          </p:nvSpPr>
          <p:spPr>
            <a:xfrm>
              <a:off x="2934850" y="4385550"/>
              <a:ext cx="1000525" cy="532025"/>
            </a:xfrm>
            <a:custGeom>
              <a:rect b="b" l="l" r="r" t="t"/>
              <a:pathLst>
                <a:path extrusionOk="0" h="21281" w="40021">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1906225" y="2226250"/>
              <a:ext cx="3057750" cy="2244525"/>
            </a:xfrm>
            <a:custGeom>
              <a:rect b="b" l="l" r="r" t="t"/>
              <a:pathLst>
                <a:path extrusionOk="0" h="89781" w="12231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1901400" y="2220625"/>
              <a:ext cx="3067400" cy="2254950"/>
            </a:xfrm>
            <a:custGeom>
              <a:rect b="b" l="l" r="r" t="t"/>
              <a:pathLst>
                <a:path extrusionOk="0" h="90198" w="122696">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0"/>
            <p:cNvSpPr/>
            <p:nvPr/>
          </p:nvSpPr>
          <p:spPr>
            <a:xfrm>
              <a:off x="1906225" y="4121975"/>
              <a:ext cx="3057750" cy="348800"/>
            </a:xfrm>
            <a:custGeom>
              <a:rect b="b" l="l" r="r" t="t"/>
              <a:pathLst>
                <a:path extrusionOk="0" h="13952" w="12231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0"/>
            <p:cNvSpPr/>
            <p:nvPr/>
          </p:nvSpPr>
          <p:spPr>
            <a:xfrm>
              <a:off x="1901400" y="4116350"/>
              <a:ext cx="3067400" cy="359225"/>
            </a:xfrm>
            <a:custGeom>
              <a:rect b="b" l="l" r="r" t="t"/>
              <a:pathLst>
                <a:path extrusionOk="0" h="14369" w="122696">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2060525" y="2365275"/>
              <a:ext cx="2749175" cy="1586350"/>
            </a:xfrm>
            <a:custGeom>
              <a:rect b="b" l="l" r="r" t="t"/>
              <a:pathLst>
                <a:path extrusionOk="0" h="63454" w="109967">
                  <a:moveTo>
                    <a:pt x="0" y="0"/>
                  </a:moveTo>
                  <a:lnTo>
                    <a:pt x="0" y="63454"/>
                  </a:lnTo>
                  <a:lnTo>
                    <a:pt x="109966" y="63454"/>
                  </a:lnTo>
                  <a:lnTo>
                    <a:pt x="1099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2054900" y="2360450"/>
              <a:ext cx="2760425" cy="1596000"/>
            </a:xfrm>
            <a:custGeom>
              <a:rect b="b" l="l" r="r" t="t"/>
              <a:pathLst>
                <a:path extrusionOk="0" h="63840" w="110417">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0"/>
            <p:cNvSpPr/>
            <p:nvPr/>
          </p:nvSpPr>
          <p:spPr>
            <a:xfrm>
              <a:off x="2940475" y="4911925"/>
              <a:ext cx="989275" cy="45025"/>
            </a:xfrm>
            <a:custGeom>
              <a:rect b="b" l="l" r="r" t="t"/>
              <a:pathLst>
                <a:path extrusionOk="0" h="1801" w="39571">
                  <a:moveTo>
                    <a:pt x="0" y="0"/>
                  </a:moveTo>
                  <a:lnTo>
                    <a:pt x="0" y="1801"/>
                  </a:lnTo>
                  <a:lnTo>
                    <a:pt x="39570" y="1801"/>
                  </a:lnTo>
                  <a:lnTo>
                    <a:pt x="39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0"/>
            <p:cNvSpPr/>
            <p:nvPr/>
          </p:nvSpPr>
          <p:spPr>
            <a:xfrm>
              <a:off x="2935650" y="4907100"/>
              <a:ext cx="999725" cy="55475"/>
            </a:xfrm>
            <a:custGeom>
              <a:rect b="b" l="l" r="r" t="t"/>
              <a:pathLst>
                <a:path extrusionOk="0" h="2219" w="39989">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2383575" y="2497075"/>
              <a:ext cx="147875" cy="199325"/>
            </a:xfrm>
            <a:custGeom>
              <a:rect b="b" l="l" r="r" t="t"/>
              <a:pathLst>
                <a:path extrusionOk="0" h="7973" w="5915">
                  <a:moveTo>
                    <a:pt x="0" y="0"/>
                  </a:moveTo>
                  <a:lnTo>
                    <a:pt x="3954" y="7972"/>
                  </a:lnTo>
                  <a:lnTo>
                    <a:pt x="5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2377950" y="2491450"/>
              <a:ext cx="159125" cy="209975"/>
            </a:xfrm>
            <a:custGeom>
              <a:rect b="b" l="l" r="r" t="t"/>
              <a:pathLst>
                <a:path extrusionOk="0" h="8399" w="6365">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0"/>
            <p:cNvSpPr/>
            <p:nvPr/>
          </p:nvSpPr>
          <p:spPr>
            <a:xfrm>
              <a:off x="2398825" y="2504300"/>
              <a:ext cx="94875" cy="192100"/>
            </a:xfrm>
            <a:custGeom>
              <a:rect b="b" l="l" r="r" t="t"/>
              <a:pathLst>
                <a:path extrusionOk="0" h="7684" w="3795">
                  <a:moveTo>
                    <a:pt x="1" y="0"/>
                  </a:moveTo>
                  <a:lnTo>
                    <a:pt x="3344" y="7683"/>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a:off x="2393200" y="2499475"/>
              <a:ext cx="106125" cy="201950"/>
            </a:xfrm>
            <a:custGeom>
              <a:rect b="b" l="l" r="r" t="t"/>
              <a:pathLst>
                <a:path extrusionOk="0" h="8078" w="4245">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2377950" y="2489825"/>
              <a:ext cx="104475" cy="206575"/>
            </a:xfrm>
            <a:custGeom>
              <a:rect b="b" l="l" r="r" t="t"/>
              <a:pathLst>
                <a:path extrusionOk="0" h="8263" w="4179">
                  <a:moveTo>
                    <a:pt x="0" y="1"/>
                  </a:moveTo>
                  <a:lnTo>
                    <a:pt x="4179" y="8262"/>
                  </a:lnTo>
                  <a:lnTo>
                    <a:pt x="3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2372325" y="2484200"/>
              <a:ext cx="115725" cy="217225"/>
            </a:xfrm>
            <a:custGeom>
              <a:rect b="b" l="l" r="r" t="t"/>
              <a:pathLst>
                <a:path extrusionOk="0" h="8689" w="4629">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p:cNvSpPr/>
            <p:nvPr/>
          </p:nvSpPr>
          <p:spPr>
            <a:xfrm>
              <a:off x="2153725" y="2452075"/>
              <a:ext cx="328700" cy="244325"/>
            </a:xfrm>
            <a:custGeom>
              <a:rect b="b" l="l" r="r" t="t"/>
              <a:pathLst>
                <a:path extrusionOk="0" h="9773" w="13148">
                  <a:moveTo>
                    <a:pt x="1" y="0"/>
                  </a:moveTo>
                  <a:lnTo>
                    <a:pt x="2412" y="9772"/>
                  </a:lnTo>
                  <a:lnTo>
                    <a:pt x="13148" y="9772"/>
                  </a:lnTo>
                  <a:lnTo>
                    <a:pt x="11444" y="1125"/>
                  </a:lnTo>
                  <a:lnTo>
                    <a:pt x="6108" y="1125"/>
                  </a:lnTo>
                  <a:lnTo>
                    <a:pt x="51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0"/>
            <p:cNvSpPr/>
            <p:nvPr/>
          </p:nvSpPr>
          <p:spPr>
            <a:xfrm>
              <a:off x="2148100" y="2447250"/>
              <a:ext cx="339950" cy="253950"/>
            </a:xfrm>
            <a:custGeom>
              <a:rect b="b" l="l" r="r" t="t"/>
              <a:pathLst>
                <a:path extrusionOk="0" h="10158" w="13598">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0"/>
            <p:cNvSpPr/>
            <p:nvPr/>
          </p:nvSpPr>
          <p:spPr>
            <a:xfrm>
              <a:off x="2383575" y="2857075"/>
              <a:ext cx="147875" cy="199325"/>
            </a:xfrm>
            <a:custGeom>
              <a:rect b="b" l="l" r="r" t="t"/>
              <a:pathLst>
                <a:path extrusionOk="0" h="7973" w="5915">
                  <a:moveTo>
                    <a:pt x="0" y="1"/>
                  </a:moveTo>
                  <a:lnTo>
                    <a:pt x="3954" y="7973"/>
                  </a:lnTo>
                  <a:lnTo>
                    <a:pt x="59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2377950" y="2852275"/>
              <a:ext cx="159125" cy="209750"/>
            </a:xfrm>
            <a:custGeom>
              <a:rect b="b" l="l" r="r" t="t"/>
              <a:pathLst>
                <a:path extrusionOk="0" h="8390" w="6365">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2398825" y="2865125"/>
              <a:ext cx="94875" cy="191275"/>
            </a:xfrm>
            <a:custGeom>
              <a:rect b="b" l="l" r="r" t="t"/>
              <a:pathLst>
                <a:path extrusionOk="0" h="7651" w="3795">
                  <a:moveTo>
                    <a:pt x="1" y="0"/>
                  </a:moveTo>
                  <a:lnTo>
                    <a:pt x="3344" y="7651"/>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2393200" y="2859500"/>
              <a:ext cx="106125" cy="202525"/>
            </a:xfrm>
            <a:custGeom>
              <a:rect b="b" l="l" r="r" t="t"/>
              <a:pathLst>
                <a:path extrusionOk="0" h="8101" w="4245">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0"/>
            <p:cNvSpPr/>
            <p:nvPr/>
          </p:nvSpPr>
          <p:spPr>
            <a:xfrm>
              <a:off x="2377950" y="2849850"/>
              <a:ext cx="104475" cy="206550"/>
            </a:xfrm>
            <a:custGeom>
              <a:rect b="b" l="l" r="r" t="t"/>
              <a:pathLst>
                <a:path extrusionOk="0" h="8262" w="4179">
                  <a:moveTo>
                    <a:pt x="0" y="1"/>
                  </a:moveTo>
                  <a:lnTo>
                    <a:pt x="4179" y="8262"/>
                  </a:lnTo>
                  <a:lnTo>
                    <a:pt x="3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0"/>
            <p:cNvSpPr/>
            <p:nvPr/>
          </p:nvSpPr>
          <p:spPr>
            <a:xfrm>
              <a:off x="2372325" y="2844225"/>
              <a:ext cx="115725" cy="217300"/>
            </a:xfrm>
            <a:custGeom>
              <a:rect b="b" l="l" r="r" t="t"/>
              <a:pathLst>
                <a:path extrusionOk="0" h="8692" w="4629">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0"/>
            <p:cNvSpPr/>
            <p:nvPr/>
          </p:nvSpPr>
          <p:spPr>
            <a:xfrm>
              <a:off x="2153725" y="2812875"/>
              <a:ext cx="328700" cy="243525"/>
            </a:xfrm>
            <a:custGeom>
              <a:rect b="b" l="l" r="r" t="t"/>
              <a:pathLst>
                <a:path extrusionOk="0" h="9741" w="13148">
                  <a:moveTo>
                    <a:pt x="1" y="1"/>
                  </a:moveTo>
                  <a:lnTo>
                    <a:pt x="2412" y="9741"/>
                  </a:lnTo>
                  <a:lnTo>
                    <a:pt x="13148" y="9741"/>
                  </a:lnTo>
                  <a:lnTo>
                    <a:pt x="11444" y="1094"/>
                  </a:lnTo>
                  <a:lnTo>
                    <a:pt x="6108" y="1094"/>
                  </a:lnTo>
                  <a:lnTo>
                    <a:pt x="5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0"/>
            <p:cNvSpPr/>
            <p:nvPr/>
          </p:nvSpPr>
          <p:spPr>
            <a:xfrm>
              <a:off x="2148100" y="2807250"/>
              <a:ext cx="339950" cy="254775"/>
            </a:xfrm>
            <a:custGeom>
              <a:rect b="b" l="l" r="r" t="t"/>
              <a:pathLst>
                <a:path extrusionOk="0" h="10191" w="13598">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0"/>
            <p:cNvSpPr/>
            <p:nvPr/>
          </p:nvSpPr>
          <p:spPr>
            <a:xfrm>
              <a:off x="2383575" y="3217900"/>
              <a:ext cx="147875" cy="199325"/>
            </a:xfrm>
            <a:custGeom>
              <a:rect b="b" l="l" r="r" t="t"/>
              <a:pathLst>
                <a:path extrusionOk="0" h="7973" w="5915">
                  <a:moveTo>
                    <a:pt x="0" y="1"/>
                  </a:moveTo>
                  <a:lnTo>
                    <a:pt x="3954" y="7973"/>
                  </a:lnTo>
                  <a:lnTo>
                    <a:pt x="59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0"/>
            <p:cNvSpPr/>
            <p:nvPr/>
          </p:nvSpPr>
          <p:spPr>
            <a:xfrm>
              <a:off x="2377950" y="3212275"/>
              <a:ext cx="159125" cy="209775"/>
            </a:xfrm>
            <a:custGeom>
              <a:rect b="b" l="l" r="r" t="t"/>
              <a:pathLst>
                <a:path extrusionOk="0" h="8391" w="6365">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0"/>
            <p:cNvSpPr/>
            <p:nvPr/>
          </p:nvSpPr>
          <p:spPr>
            <a:xfrm>
              <a:off x="2398825" y="3225150"/>
              <a:ext cx="94875" cy="192075"/>
            </a:xfrm>
            <a:custGeom>
              <a:rect b="b" l="l" r="r" t="t"/>
              <a:pathLst>
                <a:path extrusionOk="0" h="7683" w="3795">
                  <a:moveTo>
                    <a:pt x="1" y="0"/>
                  </a:moveTo>
                  <a:lnTo>
                    <a:pt x="3344" y="7683"/>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0"/>
            <p:cNvSpPr/>
            <p:nvPr/>
          </p:nvSpPr>
          <p:spPr>
            <a:xfrm>
              <a:off x="2393200" y="3219525"/>
              <a:ext cx="106125" cy="202725"/>
            </a:xfrm>
            <a:custGeom>
              <a:rect b="b" l="l" r="r" t="t"/>
              <a:pathLst>
                <a:path extrusionOk="0" h="8109" w="4245">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0"/>
            <p:cNvSpPr/>
            <p:nvPr/>
          </p:nvSpPr>
          <p:spPr>
            <a:xfrm>
              <a:off x="2377950" y="3209875"/>
              <a:ext cx="104475" cy="207350"/>
            </a:xfrm>
            <a:custGeom>
              <a:rect b="b" l="l" r="r" t="t"/>
              <a:pathLst>
                <a:path extrusionOk="0" h="8294" w="4179">
                  <a:moveTo>
                    <a:pt x="0" y="0"/>
                  </a:moveTo>
                  <a:lnTo>
                    <a:pt x="4179" y="8294"/>
                  </a:lnTo>
                  <a:lnTo>
                    <a:pt x="37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0"/>
            <p:cNvSpPr/>
            <p:nvPr/>
          </p:nvSpPr>
          <p:spPr>
            <a:xfrm>
              <a:off x="2372325" y="3205050"/>
              <a:ext cx="115725" cy="217225"/>
            </a:xfrm>
            <a:custGeom>
              <a:rect b="b" l="l" r="r" t="t"/>
              <a:pathLst>
                <a:path extrusionOk="0" h="8689" w="4629">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0"/>
            <p:cNvSpPr/>
            <p:nvPr/>
          </p:nvSpPr>
          <p:spPr>
            <a:xfrm>
              <a:off x="2153725" y="3172900"/>
              <a:ext cx="328700" cy="244325"/>
            </a:xfrm>
            <a:custGeom>
              <a:rect b="b" l="l" r="r" t="t"/>
              <a:pathLst>
                <a:path extrusionOk="0" h="9773" w="13148">
                  <a:moveTo>
                    <a:pt x="1" y="1"/>
                  </a:moveTo>
                  <a:lnTo>
                    <a:pt x="2412" y="9773"/>
                  </a:lnTo>
                  <a:lnTo>
                    <a:pt x="13148" y="9773"/>
                  </a:lnTo>
                  <a:lnTo>
                    <a:pt x="11444" y="1126"/>
                  </a:lnTo>
                  <a:lnTo>
                    <a:pt x="6108" y="1126"/>
                  </a:lnTo>
                  <a:lnTo>
                    <a:pt x="5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2148100" y="3168075"/>
              <a:ext cx="339950" cy="253975"/>
            </a:xfrm>
            <a:custGeom>
              <a:rect b="b" l="l" r="r" t="t"/>
              <a:pathLst>
                <a:path extrusionOk="0" h="10159" w="13598">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a:off x="4591075" y="3348900"/>
              <a:ext cx="148700" cy="199325"/>
            </a:xfrm>
            <a:custGeom>
              <a:rect b="b" l="l" r="r" t="t"/>
              <a:pathLst>
                <a:path extrusionOk="0" h="7973" w="5948">
                  <a:moveTo>
                    <a:pt x="1" y="0"/>
                  </a:moveTo>
                  <a:lnTo>
                    <a:pt x="3987" y="7972"/>
                  </a:lnTo>
                  <a:lnTo>
                    <a:pt x="5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4585450" y="3344075"/>
              <a:ext cx="159950" cy="209775"/>
            </a:xfrm>
            <a:custGeom>
              <a:rect b="b" l="l" r="r" t="t"/>
              <a:pathLst>
                <a:path extrusionOk="0" h="8391" w="6398">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4607150" y="3356925"/>
              <a:ext cx="94050" cy="191300"/>
            </a:xfrm>
            <a:custGeom>
              <a:rect b="b" l="l" r="r" t="t"/>
              <a:pathLst>
                <a:path extrusionOk="0" h="7652" w="3762">
                  <a:moveTo>
                    <a:pt x="1" y="1"/>
                  </a:moveTo>
                  <a:lnTo>
                    <a:pt x="3344" y="7651"/>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4601525" y="3351300"/>
              <a:ext cx="105300" cy="202550"/>
            </a:xfrm>
            <a:custGeom>
              <a:rect b="b" l="l" r="r" t="t"/>
              <a:pathLst>
                <a:path extrusionOk="0" h="8102" w="4212">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4586250" y="3341675"/>
              <a:ext cx="104500" cy="206550"/>
            </a:xfrm>
            <a:custGeom>
              <a:rect b="b" l="l" r="r" t="t"/>
              <a:pathLst>
                <a:path extrusionOk="0" h="8262" w="4180">
                  <a:moveTo>
                    <a:pt x="1" y="0"/>
                  </a:moveTo>
                  <a:lnTo>
                    <a:pt x="4180" y="8261"/>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4580625" y="3336050"/>
              <a:ext cx="115750" cy="217800"/>
            </a:xfrm>
            <a:custGeom>
              <a:rect b="b" l="l" r="r" t="t"/>
              <a:pathLst>
                <a:path extrusionOk="0" h="8712" w="463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4361250" y="3304700"/>
              <a:ext cx="329500" cy="243525"/>
            </a:xfrm>
            <a:custGeom>
              <a:rect b="b" l="l" r="r" t="t"/>
              <a:pathLst>
                <a:path extrusionOk="0" h="9741" w="13180">
                  <a:moveTo>
                    <a:pt x="1" y="0"/>
                  </a:moveTo>
                  <a:lnTo>
                    <a:pt x="2411" y="9740"/>
                  </a:lnTo>
                  <a:lnTo>
                    <a:pt x="13180" y="9740"/>
                  </a:lnTo>
                  <a:lnTo>
                    <a:pt x="11476" y="1093"/>
                  </a:lnTo>
                  <a:lnTo>
                    <a:pt x="6108" y="1093"/>
                  </a:lnTo>
                  <a:lnTo>
                    <a:pt x="5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4355625" y="3299075"/>
              <a:ext cx="340750" cy="254775"/>
            </a:xfrm>
            <a:custGeom>
              <a:rect b="b" l="l" r="r" t="t"/>
              <a:pathLst>
                <a:path extrusionOk="0" h="10191" w="1363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4591075" y="2493850"/>
              <a:ext cx="148700" cy="199325"/>
            </a:xfrm>
            <a:custGeom>
              <a:rect b="b" l="l" r="r" t="t"/>
              <a:pathLst>
                <a:path extrusionOk="0" h="7973" w="5948">
                  <a:moveTo>
                    <a:pt x="1" y="1"/>
                  </a:moveTo>
                  <a:lnTo>
                    <a:pt x="3987" y="7972"/>
                  </a:lnTo>
                  <a:lnTo>
                    <a:pt x="5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4585450" y="2489025"/>
              <a:ext cx="159950" cy="209775"/>
            </a:xfrm>
            <a:custGeom>
              <a:rect b="b" l="l" r="r" t="t"/>
              <a:pathLst>
                <a:path extrusionOk="0" h="8391" w="6398">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4607150" y="2501900"/>
              <a:ext cx="94050" cy="191275"/>
            </a:xfrm>
            <a:custGeom>
              <a:rect b="b" l="l" r="r" t="t"/>
              <a:pathLst>
                <a:path extrusionOk="0" h="7651" w="3762">
                  <a:moveTo>
                    <a:pt x="1" y="0"/>
                  </a:moveTo>
                  <a:lnTo>
                    <a:pt x="3344" y="7650"/>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4601525" y="2496275"/>
              <a:ext cx="105300" cy="202525"/>
            </a:xfrm>
            <a:custGeom>
              <a:rect b="b" l="l" r="r" t="t"/>
              <a:pathLst>
                <a:path extrusionOk="0" h="8101" w="4212">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4586250" y="2486625"/>
              <a:ext cx="104500" cy="206550"/>
            </a:xfrm>
            <a:custGeom>
              <a:rect b="b" l="l" r="r" t="t"/>
              <a:pathLst>
                <a:path extrusionOk="0" h="8262" w="4180">
                  <a:moveTo>
                    <a:pt x="1" y="0"/>
                  </a:moveTo>
                  <a:lnTo>
                    <a:pt x="4180" y="8261"/>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4580625" y="2481800"/>
              <a:ext cx="115750" cy="217200"/>
            </a:xfrm>
            <a:custGeom>
              <a:rect b="b" l="l" r="r" t="t"/>
              <a:pathLst>
                <a:path extrusionOk="0" h="8688" w="463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4361250" y="2449650"/>
              <a:ext cx="329500" cy="243525"/>
            </a:xfrm>
            <a:custGeom>
              <a:rect b="b" l="l" r="r" t="t"/>
              <a:pathLst>
                <a:path extrusionOk="0" h="9741" w="13180">
                  <a:moveTo>
                    <a:pt x="1" y="1"/>
                  </a:moveTo>
                  <a:lnTo>
                    <a:pt x="2411" y="9740"/>
                  </a:lnTo>
                  <a:lnTo>
                    <a:pt x="13180" y="9740"/>
                  </a:lnTo>
                  <a:lnTo>
                    <a:pt x="11476" y="1094"/>
                  </a:lnTo>
                  <a:lnTo>
                    <a:pt x="6108" y="1094"/>
                  </a:lnTo>
                  <a:lnTo>
                    <a:pt x="51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4355625" y="2444025"/>
              <a:ext cx="340750" cy="254775"/>
            </a:xfrm>
            <a:custGeom>
              <a:rect b="b" l="l" r="r" t="t"/>
              <a:pathLst>
                <a:path extrusionOk="0" h="10191" w="1363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4591075" y="3692850"/>
              <a:ext cx="148700" cy="199325"/>
            </a:xfrm>
            <a:custGeom>
              <a:rect b="b" l="l" r="r" t="t"/>
              <a:pathLst>
                <a:path extrusionOk="0" h="7973" w="5948">
                  <a:moveTo>
                    <a:pt x="1" y="0"/>
                  </a:moveTo>
                  <a:lnTo>
                    <a:pt x="3987" y="7972"/>
                  </a:lnTo>
                  <a:lnTo>
                    <a:pt x="5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4585450" y="3687225"/>
              <a:ext cx="159950" cy="209975"/>
            </a:xfrm>
            <a:custGeom>
              <a:rect b="b" l="l" r="r" t="t"/>
              <a:pathLst>
                <a:path extrusionOk="0" h="8399" w="6398">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4607150" y="3700075"/>
              <a:ext cx="94050" cy="192100"/>
            </a:xfrm>
            <a:custGeom>
              <a:rect b="b" l="l" r="r" t="t"/>
              <a:pathLst>
                <a:path extrusionOk="0" h="7684" w="3762">
                  <a:moveTo>
                    <a:pt x="1" y="1"/>
                  </a:moveTo>
                  <a:lnTo>
                    <a:pt x="3344" y="7683"/>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4601525" y="3695250"/>
              <a:ext cx="105300" cy="201950"/>
            </a:xfrm>
            <a:custGeom>
              <a:rect b="b" l="l" r="r" t="t"/>
              <a:pathLst>
                <a:path extrusionOk="0" h="8078" w="4212">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4586250" y="3685600"/>
              <a:ext cx="104500" cy="206575"/>
            </a:xfrm>
            <a:custGeom>
              <a:rect b="b" l="l" r="r" t="t"/>
              <a:pathLst>
                <a:path extrusionOk="0" h="8263" w="4180">
                  <a:moveTo>
                    <a:pt x="1" y="1"/>
                  </a:moveTo>
                  <a:lnTo>
                    <a:pt x="4180" y="8262"/>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4580625" y="3679975"/>
              <a:ext cx="115750" cy="217300"/>
            </a:xfrm>
            <a:custGeom>
              <a:rect b="b" l="l" r="r" t="t"/>
              <a:pathLst>
                <a:path extrusionOk="0" h="8692" w="463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4361250" y="3647850"/>
              <a:ext cx="329500" cy="244325"/>
            </a:xfrm>
            <a:custGeom>
              <a:rect b="b" l="l" r="r" t="t"/>
              <a:pathLst>
                <a:path extrusionOk="0" h="9773" w="13180">
                  <a:moveTo>
                    <a:pt x="1" y="0"/>
                  </a:moveTo>
                  <a:lnTo>
                    <a:pt x="2411" y="9772"/>
                  </a:lnTo>
                  <a:lnTo>
                    <a:pt x="13180" y="9772"/>
                  </a:lnTo>
                  <a:lnTo>
                    <a:pt x="11476" y="1125"/>
                  </a:lnTo>
                  <a:lnTo>
                    <a:pt x="6108" y="1125"/>
                  </a:lnTo>
                  <a:lnTo>
                    <a:pt x="5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4355625" y="3643025"/>
              <a:ext cx="340750" cy="253950"/>
            </a:xfrm>
            <a:custGeom>
              <a:rect b="b" l="l" r="r" t="t"/>
              <a:pathLst>
                <a:path extrusionOk="0" h="10158" w="1363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3617100" y="2493050"/>
              <a:ext cx="253975" cy="908100"/>
            </a:xfrm>
            <a:custGeom>
              <a:rect b="b" l="l" r="r" t="t"/>
              <a:pathLst>
                <a:path extrusionOk="0" h="36324" w="10159">
                  <a:moveTo>
                    <a:pt x="9741" y="0"/>
                  </a:moveTo>
                  <a:lnTo>
                    <a:pt x="9741" y="10544"/>
                  </a:lnTo>
                  <a:lnTo>
                    <a:pt x="1" y="10544"/>
                  </a:lnTo>
                  <a:lnTo>
                    <a:pt x="1" y="36324"/>
                  </a:lnTo>
                  <a:lnTo>
                    <a:pt x="419" y="36324"/>
                  </a:lnTo>
                  <a:lnTo>
                    <a:pt x="419" y="10962"/>
                  </a:lnTo>
                  <a:lnTo>
                    <a:pt x="10158" y="10962"/>
                  </a:lnTo>
                  <a:lnTo>
                    <a:pt x="10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3711925" y="2493050"/>
              <a:ext cx="11275" cy="266025"/>
            </a:xfrm>
            <a:custGeom>
              <a:rect b="b" l="l" r="r" t="t"/>
              <a:pathLst>
                <a:path extrusionOk="0" h="10641" w="451">
                  <a:moveTo>
                    <a:pt x="1" y="0"/>
                  </a:moveTo>
                  <a:lnTo>
                    <a:pt x="1" y="10640"/>
                  </a:lnTo>
                  <a:lnTo>
                    <a:pt x="451" y="10640"/>
                  </a:lnTo>
                  <a:lnTo>
                    <a:pt x="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3850150" y="2476975"/>
              <a:ext cx="31375" cy="31375"/>
            </a:xfrm>
            <a:custGeom>
              <a:rect b="b" l="l" r="r" t="t"/>
              <a:pathLst>
                <a:path extrusionOk="0" h="1255" w="1255">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3844525" y="2472150"/>
              <a:ext cx="42625" cy="41825"/>
            </a:xfrm>
            <a:custGeom>
              <a:rect b="b" l="l" r="r" t="t"/>
              <a:pathLst>
                <a:path extrusionOk="0" h="1673" w="1705">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0"/>
            <p:cNvSpPr/>
            <p:nvPr/>
          </p:nvSpPr>
          <p:spPr>
            <a:xfrm>
              <a:off x="3702300" y="2476975"/>
              <a:ext cx="31350" cy="31375"/>
            </a:xfrm>
            <a:custGeom>
              <a:rect b="b" l="l" r="r" t="t"/>
              <a:pathLst>
                <a:path extrusionOk="0" h="1255" w="1254">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0"/>
            <p:cNvSpPr/>
            <p:nvPr/>
          </p:nvSpPr>
          <p:spPr>
            <a:xfrm>
              <a:off x="3697475" y="2472150"/>
              <a:ext cx="41800" cy="41825"/>
            </a:xfrm>
            <a:custGeom>
              <a:rect b="b" l="l" r="r" t="t"/>
              <a:pathLst>
                <a:path extrusionOk="0" h="1673" w="1672">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3163075" y="2504300"/>
              <a:ext cx="87625" cy="532825"/>
            </a:xfrm>
            <a:custGeom>
              <a:rect b="b" l="l" r="r" t="t"/>
              <a:pathLst>
                <a:path extrusionOk="0" h="21313" w="3505">
                  <a:moveTo>
                    <a:pt x="0" y="0"/>
                  </a:moveTo>
                  <a:lnTo>
                    <a:pt x="0" y="7779"/>
                  </a:lnTo>
                  <a:lnTo>
                    <a:pt x="3086" y="10865"/>
                  </a:lnTo>
                  <a:lnTo>
                    <a:pt x="3086" y="21312"/>
                  </a:lnTo>
                  <a:lnTo>
                    <a:pt x="3504" y="21312"/>
                  </a:lnTo>
                  <a:lnTo>
                    <a:pt x="3504" y="10672"/>
                  </a:lnTo>
                  <a:lnTo>
                    <a:pt x="450" y="7619"/>
                  </a:lnTo>
                  <a:lnTo>
                    <a:pt x="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0"/>
            <p:cNvSpPr/>
            <p:nvPr/>
          </p:nvSpPr>
          <p:spPr>
            <a:xfrm>
              <a:off x="3153425" y="2481000"/>
              <a:ext cx="31375" cy="31350"/>
            </a:xfrm>
            <a:custGeom>
              <a:rect b="b" l="l" r="r" t="t"/>
              <a:pathLst>
                <a:path extrusionOk="0" h="1254" w="1255">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0"/>
            <p:cNvSpPr/>
            <p:nvPr/>
          </p:nvSpPr>
          <p:spPr>
            <a:xfrm>
              <a:off x="3147800" y="2475375"/>
              <a:ext cx="41825" cy="41800"/>
            </a:xfrm>
            <a:custGeom>
              <a:rect b="b" l="l" r="r" t="t"/>
              <a:pathLst>
                <a:path extrusionOk="0" h="1672" w="1673">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2753225" y="2987275"/>
              <a:ext cx="488625" cy="170375"/>
            </a:xfrm>
            <a:custGeom>
              <a:rect b="b" l="l" r="r" t="t"/>
              <a:pathLst>
                <a:path extrusionOk="0" h="6815" w="19545">
                  <a:moveTo>
                    <a:pt x="1" y="0"/>
                  </a:moveTo>
                  <a:lnTo>
                    <a:pt x="1" y="418"/>
                  </a:lnTo>
                  <a:lnTo>
                    <a:pt x="11219" y="418"/>
                  </a:lnTo>
                  <a:lnTo>
                    <a:pt x="11219" y="6815"/>
                  </a:lnTo>
                  <a:lnTo>
                    <a:pt x="19544" y="6815"/>
                  </a:lnTo>
                  <a:lnTo>
                    <a:pt x="19544" y="6365"/>
                  </a:lnTo>
                  <a:lnTo>
                    <a:pt x="11637" y="6365"/>
                  </a:lnTo>
                  <a:lnTo>
                    <a:pt x="116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0"/>
            <p:cNvSpPr/>
            <p:nvPr/>
          </p:nvSpPr>
          <p:spPr>
            <a:xfrm>
              <a:off x="2737150" y="2976825"/>
              <a:ext cx="31375" cy="31375"/>
            </a:xfrm>
            <a:custGeom>
              <a:rect b="b" l="l" r="r" t="t"/>
              <a:pathLst>
                <a:path extrusionOk="0" h="1255" w="1255">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0"/>
            <p:cNvSpPr/>
            <p:nvPr/>
          </p:nvSpPr>
          <p:spPr>
            <a:xfrm>
              <a:off x="2732325" y="2972000"/>
              <a:ext cx="41825" cy="41825"/>
            </a:xfrm>
            <a:custGeom>
              <a:rect b="b" l="l" r="r" t="t"/>
              <a:pathLst>
                <a:path extrusionOk="0" h="1673" w="1673">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0"/>
            <p:cNvSpPr/>
            <p:nvPr/>
          </p:nvSpPr>
          <p:spPr>
            <a:xfrm>
              <a:off x="2463125" y="3198625"/>
              <a:ext cx="1296250" cy="180825"/>
            </a:xfrm>
            <a:custGeom>
              <a:rect b="b" l="l" r="r" t="t"/>
              <a:pathLst>
                <a:path extrusionOk="0" h="7233" w="51850">
                  <a:moveTo>
                    <a:pt x="1" y="0"/>
                  </a:moveTo>
                  <a:lnTo>
                    <a:pt x="1" y="418"/>
                  </a:lnTo>
                  <a:lnTo>
                    <a:pt x="9033" y="418"/>
                  </a:lnTo>
                  <a:lnTo>
                    <a:pt x="9033" y="7233"/>
                  </a:lnTo>
                  <a:lnTo>
                    <a:pt x="51849" y="7233"/>
                  </a:lnTo>
                  <a:lnTo>
                    <a:pt x="51849" y="6815"/>
                  </a:lnTo>
                  <a:lnTo>
                    <a:pt x="9451" y="6815"/>
                  </a:lnTo>
                  <a:lnTo>
                    <a:pt x="9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0"/>
            <p:cNvSpPr/>
            <p:nvPr/>
          </p:nvSpPr>
          <p:spPr>
            <a:xfrm>
              <a:off x="2447850" y="3188175"/>
              <a:ext cx="31375" cy="31375"/>
            </a:xfrm>
            <a:custGeom>
              <a:rect b="b" l="l" r="r" t="t"/>
              <a:pathLst>
                <a:path extrusionOk="0" h="1255" w="1255">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0"/>
            <p:cNvSpPr/>
            <p:nvPr/>
          </p:nvSpPr>
          <p:spPr>
            <a:xfrm>
              <a:off x="2443025" y="3182550"/>
              <a:ext cx="41825" cy="41800"/>
            </a:xfrm>
            <a:custGeom>
              <a:rect b="b" l="l" r="r" t="t"/>
              <a:pathLst>
                <a:path extrusionOk="0" h="1672" w="1673">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0"/>
            <p:cNvSpPr/>
            <p:nvPr/>
          </p:nvSpPr>
          <p:spPr>
            <a:xfrm>
              <a:off x="2906725" y="3472650"/>
              <a:ext cx="368075" cy="307000"/>
            </a:xfrm>
            <a:custGeom>
              <a:rect b="b" l="l" r="r" t="t"/>
              <a:pathLst>
                <a:path extrusionOk="0" h="12280" w="14723">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0"/>
            <p:cNvSpPr/>
            <p:nvPr/>
          </p:nvSpPr>
          <p:spPr>
            <a:xfrm>
              <a:off x="2892250" y="3755525"/>
              <a:ext cx="31375" cy="31375"/>
            </a:xfrm>
            <a:custGeom>
              <a:rect b="b" l="l" r="r" t="t"/>
              <a:pathLst>
                <a:path extrusionOk="0" h="1255" w="1255">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0"/>
            <p:cNvSpPr/>
            <p:nvPr/>
          </p:nvSpPr>
          <p:spPr>
            <a:xfrm>
              <a:off x="2887425" y="3750700"/>
              <a:ext cx="41825" cy="41825"/>
            </a:xfrm>
            <a:custGeom>
              <a:rect b="b" l="l" r="r" t="t"/>
              <a:pathLst>
                <a:path extrusionOk="0" h="1673" w="1673">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0"/>
            <p:cNvSpPr/>
            <p:nvPr/>
          </p:nvSpPr>
          <p:spPr>
            <a:xfrm>
              <a:off x="3579350" y="3472650"/>
              <a:ext cx="368075" cy="307000"/>
            </a:xfrm>
            <a:custGeom>
              <a:rect b="b" l="l" r="r" t="t"/>
              <a:pathLst>
                <a:path extrusionOk="0" h="12280" w="14723">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0"/>
            <p:cNvSpPr/>
            <p:nvPr/>
          </p:nvSpPr>
          <p:spPr>
            <a:xfrm>
              <a:off x="3930525" y="3755525"/>
              <a:ext cx="31350" cy="31375"/>
            </a:xfrm>
            <a:custGeom>
              <a:rect b="b" l="l" r="r" t="t"/>
              <a:pathLst>
                <a:path extrusionOk="0" h="1255" w="1254">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0"/>
            <p:cNvSpPr/>
            <p:nvPr/>
          </p:nvSpPr>
          <p:spPr>
            <a:xfrm>
              <a:off x="3924900" y="3750700"/>
              <a:ext cx="41800" cy="41825"/>
            </a:xfrm>
            <a:custGeom>
              <a:rect b="b" l="l" r="r" t="t"/>
              <a:pathLst>
                <a:path extrusionOk="0" h="1673" w="1672">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0"/>
            <p:cNvSpPr/>
            <p:nvPr/>
          </p:nvSpPr>
          <p:spPr>
            <a:xfrm>
              <a:off x="3717550" y="3065225"/>
              <a:ext cx="429150" cy="208150"/>
            </a:xfrm>
            <a:custGeom>
              <a:rect b="b" l="l" r="r" t="t"/>
              <a:pathLst>
                <a:path extrusionOk="0" h="8326" w="17166">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0"/>
            <p:cNvSpPr/>
            <p:nvPr/>
          </p:nvSpPr>
          <p:spPr>
            <a:xfrm>
              <a:off x="4137850" y="3050750"/>
              <a:ext cx="31375" cy="31375"/>
            </a:xfrm>
            <a:custGeom>
              <a:rect b="b" l="l" r="r" t="t"/>
              <a:pathLst>
                <a:path extrusionOk="0" h="1255" w="1255">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0"/>
            <p:cNvSpPr/>
            <p:nvPr/>
          </p:nvSpPr>
          <p:spPr>
            <a:xfrm>
              <a:off x="4133025" y="3045925"/>
              <a:ext cx="41825" cy="41825"/>
            </a:xfrm>
            <a:custGeom>
              <a:rect b="b" l="l" r="r" t="t"/>
              <a:pathLst>
                <a:path extrusionOk="0" h="1673" w="1673">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0"/>
            <p:cNvSpPr/>
            <p:nvPr/>
          </p:nvSpPr>
          <p:spPr>
            <a:xfrm>
              <a:off x="3828450" y="3381050"/>
              <a:ext cx="499875" cy="175200"/>
            </a:xfrm>
            <a:custGeom>
              <a:rect b="b" l="l" r="r" t="t"/>
              <a:pathLst>
                <a:path extrusionOk="0" h="7008" w="19995">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0"/>
            <p:cNvSpPr/>
            <p:nvPr/>
          </p:nvSpPr>
          <p:spPr>
            <a:xfrm>
              <a:off x="4307400" y="3550600"/>
              <a:ext cx="31375" cy="31375"/>
            </a:xfrm>
            <a:custGeom>
              <a:rect b="b" l="l" r="r" t="t"/>
              <a:pathLst>
                <a:path extrusionOk="0" h="1255" w="1255">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0"/>
            <p:cNvSpPr/>
            <p:nvPr/>
          </p:nvSpPr>
          <p:spPr>
            <a:xfrm>
              <a:off x="4302600" y="3545775"/>
              <a:ext cx="41800" cy="41825"/>
            </a:xfrm>
            <a:custGeom>
              <a:rect b="b" l="l" r="r" t="t"/>
              <a:pathLst>
                <a:path extrusionOk="0" h="1673" w="1672">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0"/>
            <p:cNvSpPr/>
            <p:nvPr/>
          </p:nvSpPr>
          <p:spPr>
            <a:xfrm>
              <a:off x="2974225" y="2715850"/>
              <a:ext cx="920950" cy="791375"/>
            </a:xfrm>
            <a:custGeom>
              <a:rect b="b" l="l" r="r" t="t"/>
              <a:pathLst>
                <a:path extrusionOk="0" h="31655" w="36838">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0"/>
            <p:cNvSpPr/>
            <p:nvPr/>
          </p:nvSpPr>
          <p:spPr>
            <a:xfrm>
              <a:off x="2977425" y="2710025"/>
              <a:ext cx="914550" cy="802825"/>
            </a:xfrm>
            <a:custGeom>
              <a:rect b="b" l="l" r="r" t="t"/>
              <a:pathLst>
                <a:path extrusionOk="0" h="32113" w="36582">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0"/>
            <p:cNvSpPr/>
            <p:nvPr/>
          </p:nvSpPr>
          <p:spPr>
            <a:xfrm>
              <a:off x="3012800" y="2747600"/>
              <a:ext cx="843800" cy="729900"/>
            </a:xfrm>
            <a:custGeom>
              <a:rect b="b" l="l" r="r" t="t"/>
              <a:pathLst>
                <a:path extrusionOk="0" h="29196" w="33752">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0"/>
            <p:cNvSpPr/>
            <p:nvPr/>
          </p:nvSpPr>
          <p:spPr>
            <a:xfrm>
              <a:off x="3009575" y="2742175"/>
              <a:ext cx="850250" cy="740950"/>
            </a:xfrm>
            <a:custGeom>
              <a:rect b="b" l="l" r="r" t="t"/>
              <a:pathLst>
                <a:path extrusionOk="0" h="29638" w="3401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0"/>
            <p:cNvSpPr/>
            <p:nvPr/>
          </p:nvSpPr>
          <p:spPr>
            <a:xfrm>
              <a:off x="3366375" y="2914550"/>
              <a:ext cx="135850" cy="521150"/>
            </a:xfrm>
            <a:custGeom>
              <a:rect b="b" l="l" r="r" t="t"/>
              <a:pathLst>
                <a:path extrusionOk="0" h="20846" w="5434">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0"/>
            <p:cNvSpPr/>
            <p:nvPr/>
          </p:nvSpPr>
          <p:spPr>
            <a:xfrm>
              <a:off x="4003650" y="3086925"/>
              <a:ext cx="423525" cy="291950"/>
            </a:xfrm>
            <a:custGeom>
              <a:rect b="b" l="l" r="r" t="t"/>
              <a:pathLst>
                <a:path extrusionOk="0" h="11678" w="16941">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0"/>
            <p:cNvSpPr/>
            <p:nvPr/>
          </p:nvSpPr>
          <p:spPr>
            <a:xfrm>
              <a:off x="4112125" y="3168875"/>
              <a:ext cx="157550" cy="145500"/>
            </a:xfrm>
            <a:custGeom>
              <a:rect b="b" l="l" r="r" t="t"/>
              <a:pathLst>
                <a:path extrusionOk="0" h="5820" w="6302">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0"/>
            <p:cNvSpPr/>
            <p:nvPr/>
          </p:nvSpPr>
          <p:spPr>
            <a:xfrm>
              <a:off x="4108125" y="3164875"/>
              <a:ext cx="165550" cy="153050"/>
            </a:xfrm>
            <a:custGeom>
              <a:rect b="b" l="l" r="r" t="t"/>
              <a:pathLst>
                <a:path extrusionOk="0" h="6122" w="6622">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0"/>
            <p:cNvSpPr/>
            <p:nvPr/>
          </p:nvSpPr>
          <p:spPr>
            <a:xfrm>
              <a:off x="4219825" y="3191400"/>
              <a:ext cx="59475" cy="107700"/>
            </a:xfrm>
            <a:custGeom>
              <a:rect b="b" l="l" r="r" t="t"/>
              <a:pathLst>
                <a:path extrusionOk="0" h="4308" w="2379">
                  <a:moveTo>
                    <a:pt x="1736" y="0"/>
                  </a:moveTo>
                  <a:lnTo>
                    <a:pt x="0" y="2057"/>
                  </a:lnTo>
                  <a:lnTo>
                    <a:pt x="739" y="4307"/>
                  </a:lnTo>
                  <a:lnTo>
                    <a:pt x="2379" y="2572"/>
                  </a:lnTo>
                  <a:lnTo>
                    <a:pt x="1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0"/>
            <p:cNvSpPr/>
            <p:nvPr/>
          </p:nvSpPr>
          <p:spPr>
            <a:xfrm>
              <a:off x="4216600" y="3187375"/>
              <a:ext cx="66725" cy="115275"/>
            </a:xfrm>
            <a:custGeom>
              <a:rect b="b" l="l" r="r" t="t"/>
              <a:pathLst>
                <a:path extrusionOk="0" h="4611" w="2669">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0"/>
            <p:cNvSpPr/>
            <p:nvPr/>
          </p:nvSpPr>
          <p:spPr>
            <a:xfrm>
              <a:off x="2692150" y="2510725"/>
              <a:ext cx="427550" cy="357150"/>
            </a:xfrm>
            <a:custGeom>
              <a:rect b="b" l="l" r="r" t="t"/>
              <a:pathLst>
                <a:path extrusionOk="0" h="14286" w="17102">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0"/>
            <p:cNvSpPr/>
            <p:nvPr/>
          </p:nvSpPr>
          <p:spPr>
            <a:xfrm>
              <a:off x="2836800" y="2611975"/>
              <a:ext cx="177625" cy="168000"/>
            </a:xfrm>
            <a:custGeom>
              <a:rect b="b" l="l" r="r" t="t"/>
              <a:pathLst>
                <a:path extrusionOk="0" h="6720" w="7105">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0"/>
            <p:cNvSpPr/>
            <p:nvPr/>
          </p:nvSpPr>
          <p:spPr>
            <a:xfrm>
              <a:off x="2832775" y="2608175"/>
              <a:ext cx="185675" cy="175000"/>
            </a:xfrm>
            <a:custGeom>
              <a:rect b="b" l="l" r="r" t="t"/>
              <a:pathLst>
                <a:path extrusionOk="0" h="7000" w="7427">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0"/>
            <p:cNvSpPr/>
            <p:nvPr/>
          </p:nvSpPr>
          <p:spPr>
            <a:xfrm>
              <a:off x="2845650" y="2627250"/>
              <a:ext cx="56275" cy="95650"/>
            </a:xfrm>
            <a:custGeom>
              <a:rect b="b" l="l" r="r" t="t"/>
              <a:pathLst>
                <a:path extrusionOk="0" h="3826" w="2251">
                  <a:moveTo>
                    <a:pt x="2186" y="1"/>
                  </a:moveTo>
                  <a:lnTo>
                    <a:pt x="129" y="1190"/>
                  </a:lnTo>
                  <a:lnTo>
                    <a:pt x="0" y="3826"/>
                  </a:lnTo>
                  <a:lnTo>
                    <a:pt x="2250" y="2347"/>
                  </a:lnTo>
                  <a:lnTo>
                    <a:pt x="21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0"/>
            <p:cNvSpPr/>
            <p:nvPr/>
          </p:nvSpPr>
          <p:spPr>
            <a:xfrm>
              <a:off x="2841625" y="2623225"/>
              <a:ext cx="64325" cy="103500"/>
            </a:xfrm>
            <a:custGeom>
              <a:rect b="b" l="l" r="r" t="t"/>
              <a:pathLst>
                <a:path extrusionOk="0" h="4140" w="2573">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0"/>
            <p:cNvSpPr/>
            <p:nvPr/>
          </p:nvSpPr>
          <p:spPr>
            <a:xfrm>
              <a:off x="3290050" y="3551400"/>
              <a:ext cx="279675" cy="397425"/>
            </a:xfrm>
            <a:custGeom>
              <a:rect b="b" l="l" r="r" t="t"/>
              <a:pathLst>
                <a:path extrusionOk="0" h="15897" w="11187">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0"/>
            <p:cNvSpPr/>
            <p:nvPr/>
          </p:nvSpPr>
          <p:spPr>
            <a:xfrm>
              <a:off x="3363975" y="3655875"/>
              <a:ext cx="136625" cy="134225"/>
            </a:xfrm>
            <a:custGeom>
              <a:rect b="b" l="l" r="r" t="t"/>
              <a:pathLst>
                <a:path extrusionOk="0" h="5369" w="5465">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0"/>
            <p:cNvSpPr/>
            <p:nvPr/>
          </p:nvSpPr>
          <p:spPr>
            <a:xfrm>
              <a:off x="3359950" y="3651850"/>
              <a:ext cx="144675" cy="141800"/>
            </a:xfrm>
            <a:custGeom>
              <a:rect b="b" l="l" r="r" t="t"/>
              <a:pathLst>
                <a:path extrusionOk="0" h="5672" w="5787">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0"/>
            <p:cNvSpPr/>
            <p:nvPr/>
          </p:nvSpPr>
          <p:spPr>
            <a:xfrm>
              <a:off x="3378425" y="3754725"/>
              <a:ext cx="110925" cy="61100"/>
            </a:xfrm>
            <a:custGeom>
              <a:rect b="b" l="l" r="r" t="t"/>
              <a:pathLst>
                <a:path extrusionOk="0" h="2444" w="4437">
                  <a:moveTo>
                    <a:pt x="2026" y="0"/>
                  </a:moveTo>
                  <a:lnTo>
                    <a:pt x="1" y="1190"/>
                  </a:lnTo>
                  <a:lnTo>
                    <a:pt x="2058" y="2443"/>
                  </a:lnTo>
                  <a:lnTo>
                    <a:pt x="4437" y="1222"/>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0"/>
            <p:cNvSpPr/>
            <p:nvPr/>
          </p:nvSpPr>
          <p:spPr>
            <a:xfrm>
              <a:off x="3374425" y="3750700"/>
              <a:ext cx="118950" cy="68325"/>
            </a:xfrm>
            <a:custGeom>
              <a:rect b="b" l="l" r="r" t="t"/>
              <a:pathLst>
                <a:path extrusionOk="0" h="2733" w="4758">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0"/>
            <p:cNvSpPr/>
            <p:nvPr/>
          </p:nvSpPr>
          <p:spPr>
            <a:xfrm>
              <a:off x="3506200" y="2497575"/>
              <a:ext cx="375325" cy="422225"/>
            </a:xfrm>
            <a:custGeom>
              <a:rect b="b" l="l" r="r" t="t"/>
              <a:pathLst>
                <a:path extrusionOk="0" h="16889" w="15013">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0"/>
            <p:cNvSpPr/>
            <p:nvPr/>
          </p:nvSpPr>
          <p:spPr>
            <a:xfrm>
              <a:off x="3600225" y="2635300"/>
              <a:ext cx="171200" cy="180825"/>
            </a:xfrm>
            <a:custGeom>
              <a:rect b="b" l="l" r="r" t="t"/>
              <a:pathLst>
                <a:path extrusionOk="0" h="7233" w="6848">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0"/>
            <p:cNvSpPr/>
            <p:nvPr/>
          </p:nvSpPr>
          <p:spPr>
            <a:xfrm>
              <a:off x="3596225" y="2632075"/>
              <a:ext cx="179225" cy="188075"/>
            </a:xfrm>
            <a:custGeom>
              <a:rect b="b" l="l" r="r" t="t"/>
              <a:pathLst>
                <a:path extrusionOk="0" h="7523" w="7169">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0"/>
            <p:cNvSpPr/>
            <p:nvPr/>
          </p:nvSpPr>
          <p:spPr>
            <a:xfrm>
              <a:off x="3664525" y="2645725"/>
              <a:ext cx="92425" cy="61100"/>
            </a:xfrm>
            <a:custGeom>
              <a:rect b="b" l="l" r="r" t="t"/>
              <a:pathLst>
                <a:path extrusionOk="0" h="2444" w="3697">
                  <a:moveTo>
                    <a:pt x="0" y="1"/>
                  </a:moveTo>
                  <a:lnTo>
                    <a:pt x="1350" y="2347"/>
                  </a:lnTo>
                  <a:lnTo>
                    <a:pt x="3697" y="2444"/>
                  </a:lnTo>
                  <a:lnTo>
                    <a:pt x="2636" y="29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0"/>
            <p:cNvSpPr/>
            <p:nvPr/>
          </p:nvSpPr>
          <p:spPr>
            <a:xfrm>
              <a:off x="3660500" y="2641725"/>
              <a:ext cx="100475" cy="69125"/>
            </a:xfrm>
            <a:custGeom>
              <a:rect b="b" l="l" r="r" t="t"/>
              <a:pathLst>
                <a:path extrusionOk="0" h="2765" w="4019">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0"/>
            <p:cNvSpPr/>
            <p:nvPr/>
          </p:nvSpPr>
          <p:spPr>
            <a:xfrm>
              <a:off x="4202950" y="2493550"/>
              <a:ext cx="375300" cy="422225"/>
            </a:xfrm>
            <a:custGeom>
              <a:rect b="b" l="l" r="r" t="t"/>
              <a:pathLst>
                <a:path extrusionOk="0" h="16889" w="15012">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0"/>
            <p:cNvSpPr/>
            <p:nvPr/>
          </p:nvSpPr>
          <p:spPr>
            <a:xfrm>
              <a:off x="4296150" y="2631275"/>
              <a:ext cx="172000" cy="180825"/>
            </a:xfrm>
            <a:custGeom>
              <a:rect b="b" l="l" r="r" t="t"/>
              <a:pathLst>
                <a:path extrusionOk="0" h="7233" w="688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0"/>
            <p:cNvSpPr/>
            <p:nvPr/>
          </p:nvSpPr>
          <p:spPr>
            <a:xfrm>
              <a:off x="4292950" y="2627250"/>
              <a:ext cx="179225" cy="188875"/>
            </a:xfrm>
            <a:custGeom>
              <a:rect b="b" l="l" r="r" t="t"/>
              <a:pathLst>
                <a:path extrusionOk="0" h="7555" w="7169">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0"/>
            <p:cNvSpPr/>
            <p:nvPr/>
          </p:nvSpPr>
          <p:spPr>
            <a:xfrm>
              <a:off x="4361250" y="2640925"/>
              <a:ext cx="91625" cy="61900"/>
            </a:xfrm>
            <a:custGeom>
              <a:rect b="b" l="l" r="r" t="t"/>
              <a:pathLst>
                <a:path extrusionOk="0" h="2476" w="3665">
                  <a:moveTo>
                    <a:pt x="1" y="0"/>
                  </a:moveTo>
                  <a:lnTo>
                    <a:pt x="1318" y="2379"/>
                  </a:lnTo>
                  <a:lnTo>
                    <a:pt x="3665" y="2475"/>
                  </a:lnTo>
                  <a:lnTo>
                    <a:pt x="3665" y="2475"/>
                  </a:lnTo>
                  <a:lnTo>
                    <a:pt x="2636" y="322"/>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0"/>
            <p:cNvSpPr/>
            <p:nvPr/>
          </p:nvSpPr>
          <p:spPr>
            <a:xfrm>
              <a:off x="4357225" y="2636900"/>
              <a:ext cx="99675" cy="69925"/>
            </a:xfrm>
            <a:custGeom>
              <a:rect b="b" l="l" r="r" t="t"/>
              <a:pathLst>
                <a:path extrusionOk="0" h="2797" w="3987">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0"/>
            <p:cNvSpPr/>
            <p:nvPr/>
          </p:nvSpPr>
          <p:spPr>
            <a:xfrm>
              <a:off x="2287950" y="3382125"/>
              <a:ext cx="340750" cy="434500"/>
            </a:xfrm>
            <a:custGeom>
              <a:rect b="b" l="l" r="r" t="t"/>
              <a:pathLst>
                <a:path extrusionOk="0" h="17380" w="1363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0"/>
            <p:cNvSpPr/>
            <p:nvPr/>
          </p:nvSpPr>
          <p:spPr>
            <a:xfrm>
              <a:off x="2381150" y="3534525"/>
              <a:ext cx="172000" cy="169600"/>
            </a:xfrm>
            <a:custGeom>
              <a:rect b="b" l="l" r="r" t="t"/>
              <a:pathLst>
                <a:path extrusionOk="0" h="6784" w="688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0"/>
            <p:cNvSpPr/>
            <p:nvPr/>
          </p:nvSpPr>
          <p:spPr>
            <a:xfrm>
              <a:off x="2377150" y="3530525"/>
              <a:ext cx="179225" cy="177600"/>
            </a:xfrm>
            <a:custGeom>
              <a:rect b="b" l="l" r="r" t="t"/>
              <a:pathLst>
                <a:path extrusionOk="0" h="7104" w="7169">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0"/>
            <p:cNvSpPr/>
            <p:nvPr/>
          </p:nvSpPr>
          <p:spPr>
            <a:xfrm>
              <a:off x="2393200" y="3540950"/>
              <a:ext cx="99675" cy="53875"/>
            </a:xfrm>
            <a:custGeom>
              <a:rect b="b" l="l" r="r" t="t"/>
              <a:pathLst>
                <a:path extrusionOk="0" h="2155" w="3987">
                  <a:moveTo>
                    <a:pt x="1576" y="1"/>
                  </a:moveTo>
                  <a:lnTo>
                    <a:pt x="1" y="2122"/>
                  </a:lnTo>
                  <a:lnTo>
                    <a:pt x="2701" y="2155"/>
                  </a:lnTo>
                  <a:lnTo>
                    <a:pt x="3987" y="162"/>
                  </a:lnTo>
                  <a:lnTo>
                    <a:pt x="15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0"/>
            <p:cNvSpPr/>
            <p:nvPr/>
          </p:nvSpPr>
          <p:spPr>
            <a:xfrm>
              <a:off x="2389200" y="3536950"/>
              <a:ext cx="106900" cy="61100"/>
            </a:xfrm>
            <a:custGeom>
              <a:rect b="b" l="l" r="r" t="t"/>
              <a:pathLst>
                <a:path extrusionOk="0" h="2444" w="4276">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61"/>
          <p:cNvSpPr txBox="1"/>
          <p:nvPr>
            <p:ph type="title"/>
          </p:nvPr>
        </p:nvSpPr>
        <p:spPr>
          <a:xfrm>
            <a:off x="723750" y="1337202"/>
            <a:ext cx="7696500" cy="11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CD</a:t>
            </a:r>
            <a:endParaRPr sz="7000"/>
          </a:p>
        </p:txBody>
      </p:sp>
      <p:pic>
        <p:nvPicPr>
          <p:cNvPr descr="Alert Sign Vector Icon Warning Exclamation: vector de stock (libre de  regalías) 1416022886 | Shutterstock" id="2885" name="Google Shape;2885;p61"/>
          <p:cNvPicPr preferRelativeResize="0"/>
          <p:nvPr/>
        </p:nvPicPr>
        <p:blipFill rotWithShape="1">
          <a:blip r:embed="rId3">
            <a:alphaModFix/>
          </a:blip>
          <a:srcRect b="21625" l="11464" r="10654" t="16957"/>
          <a:stretch/>
        </p:blipFill>
        <p:spPr>
          <a:xfrm>
            <a:off x="3812978" y="2497475"/>
            <a:ext cx="1518050" cy="128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35"/>
          <p:cNvSpPr txBox="1"/>
          <p:nvPr>
            <p:ph idx="1" type="subTitle"/>
          </p:nvPr>
        </p:nvSpPr>
        <p:spPr>
          <a:xfrm>
            <a:off x="2167203" y="2913946"/>
            <a:ext cx="4809600" cy="11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ECOMENTOR es una app que impulsa la eficiencia energética en edificios de Cataluña mediante la visualización y comparación de certificados energéticos.</a:t>
            </a:r>
            <a:endParaRPr>
              <a:latin typeface="Barlow Semi Condensed"/>
              <a:ea typeface="Barlow Semi Condensed"/>
              <a:cs typeface="Barlow Semi Condensed"/>
              <a:sym typeface="Barlow Semi Condensed"/>
            </a:endParaRPr>
          </a:p>
        </p:txBody>
      </p:sp>
      <p:pic>
        <p:nvPicPr>
          <p:cNvPr id="2142" name="Google Shape;2142;p35"/>
          <p:cNvPicPr preferRelativeResize="0"/>
          <p:nvPr/>
        </p:nvPicPr>
        <p:blipFill>
          <a:blip r:embed="rId3">
            <a:alphaModFix/>
          </a:blip>
          <a:stretch>
            <a:fillRect/>
          </a:stretch>
        </p:blipFill>
        <p:spPr>
          <a:xfrm>
            <a:off x="2851650" y="-49075"/>
            <a:ext cx="3440676" cy="34406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62"/>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CD</a:t>
            </a:r>
            <a:endParaRPr/>
          </a:p>
        </p:txBody>
      </p:sp>
      <p:pic>
        <p:nvPicPr>
          <p:cNvPr id="2891" name="Google Shape;2891;p62" title="deploy-setup.png"/>
          <p:cNvPicPr preferRelativeResize="0"/>
          <p:nvPr/>
        </p:nvPicPr>
        <p:blipFill rotWithShape="1">
          <a:blip r:embed="rId3">
            <a:alphaModFix/>
          </a:blip>
          <a:srcRect b="36760" l="1958" r="2025" t="2798"/>
          <a:stretch/>
        </p:blipFill>
        <p:spPr>
          <a:xfrm>
            <a:off x="2864050" y="1624200"/>
            <a:ext cx="4305600" cy="1895100"/>
          </a:xfrm>
          <a:prstGeom prst="roundRect">
            <a:avLst>
              <a:gd fmla="val 4687" name="adj"/>
            </a:avLst>
          </a:prstGeom>
          <a:noFill/>
          <a:ln>
            <a:noFill/>
          </a:ln>
        </p:spPr>
      </p:pic>
      <p:sp>
        <p:nvSpPr>
          <p:cNvPr id="2892" name="Google Shape;2892;p62"/>
          <p:cNvSpPr txBox="1"/>
          <p:nvPr>
            <p:ph type="title"/>
          </p:nvPr>
        </p:nvSpPr>
        <p:spPr>
          <a:xfrm>
            <a:off x="146825" y="8715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Setup</a:t>
            </a:r>
            <a:endParaRPr>
              <a:latin typeface="Barlow Semi Condensed"/>
              <a:ea typeface="Barlow Semi Condensed"/>
              <a:cs typeface="Barlow Semi Condensed"/>
              <a:sym typeface="Barlow Semi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63"/>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CD</a:t>
            </a:r>
            <a:endParaRPr/>
          </a:p>
        </p:txBody>
      </p:sp>
      <p:pic>
        <p:nvPicPr>
          <p:cNvPr id="2898" name="Google Shape;2898;p63" title="deploy-dockerimage.png"/>
          <p:cNvPicPr preferRelativeResize="0"/>
          <p:nvPr/>
        </p:nvPicPr>
        <p:blipFill rotWithShape="1">
          <a:blip r:embed="rId3">
            <a:alphaModFix/>
          </a:blip>
          <a:srcRect b="6762" l="2033" r="2043" t="8283"/>
          <a:stretch/>
        </p:blipFill>
        <p:spPr>
          <a:xfrm>
            <a:off x="2464300" y="1558695"/>
            <a:ext cx="5955900" cy="1565400"/>
          </a:xfrm>
          <a:prstGeom prst="roundRect">
            <a:avLst>
              <a:gd fmla="val 10108" name="adj"/>
            </a:avLst>
          </a:prstGeom>
          <a:noFill/>
          <a:ln>
            <a:noFill/>
          </a:ln>
        </p:spPr>
      </p:pic>
      <p:sp>
        <p:nvSpPr>
          <p:cNvPr id="2899" name="Google Shape;2899;p63"/>
          <p:cNvSpPr txBox="1"/>
          <p:nvPr>
            <p:ph type="title"/>
          </p:nvPr>
        </p:nvSpPr>
        <p:spPr>
          <a:xfrm>
            <a:off x="146825" y="8715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Setup</a:t>
            </a:r>
            <a:endParaRPr>
              <a:latin typeface="Barlow Semi Condensed"/>
              <a:ea typeface="Barlow Semi Condensed"/>
              <a:cs typeface="Barlow Semi Condensed"/>
              <a:sym typeface="Barlow Semi Condensed"/>
            </a:endParaRPr>
          </a:p>
        </p:txBody>
      </p:sp>
      <p:cxnSp>
        <p:nvCxnSpPr>
          <p:cNvPr id="2900" name="Google Shape;2900;p63"/>
          <p:cNvCxnSpPr>
            <a:stCxn id="2899" idx="2"/>
          </p:cNvCxnSpPr>
          <p:nvPr/>
        </p:nvCxnSpPr>
        <p:spPr>
          <a:xfrm>
            <a:off x="1375475" y="144427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01" name="Google Shape;2901;p63"/>
          <p:cNvSpPr txBox="1"/>
          <p:nvPr>
            <p:ph type="title"/>
          </p:nvPr>
        </p:nvSpPr>
        <p:spPr>
          <a:xfrm>
            <a:off x="147425" y="17724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Docker Image</a:t>
            </a:r>
            <a:endParaRPr>
              <a:latin typeface="Barlow Semi Condensed"/>
              <a:ea typeface="Barlow Semi Condensed"/>
              <a:cs typeface="Barlow Semi Condensed"/>
              <a:sym typeface="Barlow Semi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64"/>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CD</a:t>
            </a:r>
            <a:endParaRPr/>
          </a:p>
        </p:txBody>
      </p:sp>
      <p:pic>
        <p:nvPicPr>
          <p:cNvPr id="2907" name="Google Shape;2907;p64" title="deploy-upload.png"/>
          <p:cNvPicPr preferRelativeResize="0"/>
          <p:nvPr/>
        </p:nvPicPr>
        <p:blipFill rotWithShape="1">
          <a:blip r:embed="rId3">
            <a:alphaModFix/>
          </a:blip>
          <a:srcRect b="3685" l="784" r="1205" t="4165"/>
          <a:stretch/>
        </p:blipFill>
        <p:spPr>
          <a:xfrm>
            <a:off x="2611125" y="1491400"/>
            <a:ext cx="5919300" cy="1493100"/>
          </a:xfrm>
          <a:prstGeom prst="roundRect">
            <a:avLst>
              <a:gd fmla="val 5022" name="adj"/>
            </a:avLst>
          </a:prstGeom>
          <a:noFill/>
          <a:ln>
            <a:noFill/>
          </a:ln>
        </p:spPr>
      </p:pic>
      <p:sp>
        <p:nvSpPr>
          <p:cNvPr id="2908" name="Google Shape;2908;p64"/>
          <p:cNvSpPr txBox="1"/>
          <p:nvPr>
            <p:ph type="title"/>
          </p:nvPr>
        </p:nvSpPr>
        <p:spPr>
          <a:xfrm>
            <a:off x="146825" y="8715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Setup</a:t>
            </a:r>
            <a:endParaRPr>
              <a:latin typeface="Barlow Semi Condensed"/>
              <a:ea typeface="Barlow Semi Condensed"/>
              <a:cs typeface="Barlow Semi Condensed"/>
              <a:sym typeface="Barlow Semi Condensed"/>
            </a:endParaRPr>
          </a:p>
        </p:txBody>
      </p:sp>
      <p:cxnSp>
        <p:nvCxnSpPr>
          <p:cNvPr id="2909" name="Google Shape;2909;p64"/>
          <p:cNvCxnSpPr>
            <a:stCxn id="2908" idx="2"/>
          </p:cNvCxnSpPr>
          <p:nvPr/>
        </p:nvCxnSpPr>
        <p:spPr>
          <a:xfrm>
            <a:off x="1375475" y="144427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10" name="Google Shape;2910;p64"/>
          <p:cNvSpPr txBox="1"/>
          <p:nvPr>
            <p:ph type="title"/>
          </p:nvPr>
        </p:nvSpPr>
        <p:spPr>
          <a:xfrm>
            <a:off x="147425" y="17724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Docker Image</a:t>
            </a:r>
            <a:endParaRPr>
              <a:latin typeface="Barlow Semi Condensed"/>
              <a:ea typeface="Barlow Semi Condensed"/>
              <a:cs typeface="Barlow Semi Condensed"/>
              <a:sym typeface="Barlow Semi Condensed"/>
            </a:endParaRPr>
          </a:p>
        </p:txBody>
      </p:sp>
      <p:cxnSp>
        <p:nvCxnSpPr>
          <p:cNvPr id="2911" name="Google Shape;2911;p64"/>
          <p:cNvCxnSpPr/>
          <p:nvPr/>
        </p:nvCxnSpPr>
        <p:spPr>
          <a:xfrm>
            <a:off x="1374875" y="234517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12" name="Google Shape;2912;p64"/>
          <p:cNvSpPr txBox="1"/>
          <p:nvPr>
            <p:ph type="title"/>
          </p:nvPr>
        </p:nvSpPr>
        <p:spPr>
          <a:xfrm>
            <a:off x="147425" y="2604100"/>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Subir EC2</a:t>
            </a:r>
            <a:endParaRPr>
              <a:latin typeface="Barlow Semi Condensed"/>
              <a:ea typeface="Barlow Semi Condensed"/>
              <a:cs typeface="Barlow Semi Condensed"/>
              <a:sym typeface="Barlow Semi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65"/>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CD</a:t>
            </a:r>
            <a:endParaRPr/>
          </a:p>
        </p:txBody>
      </p:sp>
      <p:sp>
        <p:nvSpPr>
          <p:cNvPr id="2918" name="Google Shape;2918;p65"/>
          <p:cNvSpPr txBox="1"/>
          <p:nvPr>
            <p:ph type="title"/>
          </p:nvPr>
        </p:nvSpPr>
        <p:spPr>
          <a:xfrm>
            <a:off x="146825" y="8715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Setup</a:t>
            </a:r>
            <a:endParaRPr>
              <a:latin typeface="Barlow Semi Condensed"/>
              <a:ea typeface="Barlow Semi Condensed"/>
              <a:cs typeface="Barlow Semi Condensed"/>
              <a:sym typeface="Barlow Semi Condensed"/>
            </a:endParaRPr>
          </a:p>
        </p:txBody>
      </p:sp>
      <p:cxnSp>
        <p:nvCxnSpPr>
          <p:cNvPr id="2919" name="Google Shape;2919;p65"/>
          <p:cNvCxnSpPr>
            <a:stCxn id="2918" idx="2"/>
          </p:cNvCxnSpPr>
          <p:nvPr/>
        </p:nvCxnSpPr>
        <p:spPr>
          <a:xfrm>
            <a:off x="1375475" y="144427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20" name="Google Shape;2920;p65"/>
          <p:cNvSpPr txBox="1"/>
          <p:nvPr>
            <p:ph type="title"/>
          </p:nvPr>
        </p:nvSpPr>
        <p:spPr>
          <a:xfrm>
            <a:off x="147425" y="17724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Docker Image</a:t>
            </a:r>
            <a:endParaRPr>
              <a:latin typeface="Barlow Semi Condensed"/>
              <a:ea typeface="Barlow Semi Condensed"/>
              <a:cs typeface="Barlow Semi Condensed"/>
              <a:sym typeface="Barlow Semi Condensed"/>
            </a:endParaRPr>
          </a:p>
        </p:txBody>
      </p:sp>
      <p:cxnSp>
        <p:nvCxnSpPr>
          <p:cNvPr id="2921" name="Google Shape;2921;p65"/>
          <p:cNvCxnSpPr/>
          <p:nvPr/>
        </p:nvCxnSpPr>
        <p:spPr>
          <a:xfrm>
            <a:off x="1374875" y="234517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22" name="Google Shape;2922;p65"/>
          <p:cNvSpPr txBox="1"/>
          <p:nvPr>
            <p:ph type="title"/>
          </p:nvPr>
        </p:nvSpPr>
        <p:spPr>
          <a:xfrm>
            <a:off x="147425" y="2604100"/>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Subir EC2</a:t>
            </a:r>
            <a:endParaRPr>
              <a:latin typeface="Barlow Semi Condensed"/>
              <a:ea typeface="Barlow Semi Condensed"/>
              <a:cs typeface="Barlow Semi Condensed"/>
              <a:sym typeface="Barlow Semi Condensed"/>
            </a:endParaRPr>
          </a:p>
        </p:txBody>
      </p:sp>
      <p:cxnSp>
        <p:nvCxnSpPr>
          <p:cNvPr id="2923" name="Google Shape;2923;p65"/>
          <p:cNvCxnSpPr/>
          <p:nvPr/>
        </p:nvCxnSpPr>
        <p:spPr>
          <a:xfrm>
            <a:off x="1374875" y="3150125"/>
            <a:ext cx="1200" cy="285600"/>
          </a:xfrm>
          <a:prstGeom prst="straightConnector1">
            <a:avLst/>
          </a:prstGeom>
          <a:noFill/>
          <a:ln cap="flat" cmpd="sng" w="9525">
            <a:solidFill>
              <a:schemeClr val="dk2"/>
            </a:solidFill>
            <a:prstDash val="solid"/>
            <a:round/>
            <a:headEnd len="med" w="med" type="none"/>
            <a:tailEnd len="med" w="med" type="triangle"/>
          </a:ln>
        </p:spPr>
      </p:cxnSp>
      <p:sp>
        <p:nvSpPr>
          <p:cNvPr id="2924" name="Google Shape;2924;p65"/>
          <p:cNvSpPr txBox="1"/>
          <p:nvPr>
            <p:ph type="title"/>
          </p:nvPr>
        </p:nvSpPr>
        <p:spPr>
          <a:xfrm>
            <a:off x="147425" y="353167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Deploy última versión</a:t>
            </a:r>
            <a:endParaRPr>
              <a:latin typeface="Barlow Semi Condensed"/>
              <a:ea typeface="Barlow Semi Condensed"/>
              <a:cs typeface="Barlow Semi Condensed"/>
              <a:sym typeface="Barlow Semi Condensed"/>
            </a:endParaRPr>
          </a:p>
        </p:txBody>
      </p:sp>
      <p:pic>
        <p:nvPicPr>
          <p:cNvPr id="2925" name="Google Shape;2925;p65" title="deploy-docker.png"/>
          <p:cNvPicPr preferRelativeResize="0"/>
          <p:nvPr/>
        </p:nvPicPr>
        <p:blipFill rotWithShape="1">
          <a:blip r:embed="rId3">
            <a:alphaModFix/>
          </a:blip>
          <a:srcRect b="1586" l="1247" r="1267" t="1654"/>
          <a:stretch/>
        </p:blipFill>
        <p:spPr>
          <a:xfrm>
            <a:off x="2648909" y="836950"/>
            <a:ext cx="5416500" cy="3660300"/>
          </a:xfrm>
          <a:prstGeom prst="roundRect">
            <a:avLst>
              <a:gd fmla="val 3535"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66"/>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CD</a:t>
            </a:r>
            <a:endParaRPr/>
          </a:p>
        </p:txBody>
      </p:sp>
      <p:pic>
        <p:nvPicPr>
          <p:cNvPr id="2931" name="Google Shape;2931;p66"/>
          <p:cNvPicPr preferRelativeResize="0"/>
          <p:nvPr/>
        </p:nvPicPr>
        <p:blipFill>
          <a:blip r:embed="rId3">
            <a:alphaModFix/>
          </a:blip>
          <a:stretch>
            <a:fillRect/>
          </a:stretch>
        </p:blipFill>
        <p:spPr>
          <a:xfrm>
            <a:off x="2892476" y="921850"/>
            <a:ext cx="5591225" cy="3299801"/>
          </a:xfrm>
          <a:prstGeom prst="rect">
            <a:avLst/>
          </a:prstGeom>
          <a:noFill/>
          <a:ln>
            <a:noFill/>
          </a:ln>
        </p:spPr>
      </p:pic>
      <p:pic>
        <p:nvPicPr>
          <p:cNvPr id="2932" name="Google Shape;2932;p66"/>
          <p:cNvPicPr preferRelativeResize="0"/>
          <p:nvPr/>
        </p:nvPicPr>
        <p:blipFill>
          <a:blip r:embed="rId4">
            <a:alphaModFix/>
          </a:blip>
          <a:stretch>
            <a:fillRect/>
          </a:stretch>
        </p:blipFill>
        <p:spPr>
          <a:xfrm>
            <a:off x="248225" y="1980413"/>
            <a:ext cx="2365350" cy="1182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67"/>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Tests</a:t>
            </a:r>
            <a:endParaRPr sz="3100"/>
          </a:p>
        </p:txBody>
      </p:sp>
      <p:pic>
        <p:nvPicPr>
          <p:cNvPr id="2938" name="Google Shape;2938;p67"/>
          <p:cNvPicPr preferRelativeResize="0"/>
          <p:nvPr/>
        </p:nvPicPr>
        <p:blipFill>
          <a:blip r:embed="rId3">
            <a:alphaModFix/>
          </a:blip>
          <a:stretch>
            <a:fillRect/>
          </a:stretch>
        </p:blipFill>
        <p:spPr>
          <a:xfrm>
            <a:off x="89300" y="1633912"/>
            <a:ext cx="2923950" cy="1461975"/>
          </a:xfrm>
          <a:prstGeom prst="rect">
            <a:avLst/>
          </a:prstGeom>
          <a:noFill/>
          <a:ln>
            <a:noFill/>
          </a:ln>
        </p:spPr>
      </p:pic>
      <p:pic>
        <p:nvPicPr>
          <p:cNvPr id="2939" name="Google Shape;2939;p67"/>
          <p:cNvPicPr preferRelativeResize="0"/>
          <p:nvPr/>
        </p:nvPicPr>
        <p:blipFill>
          <a:blip r:embed="rId4">
            <a:alphaModFix/>
          </a:blip>
          <a:stretch>
            <a:fillRect/>
          </a:stretch>
        </p:blipFill>
        <p:spPr>
          <a:xfrm>
            <a:off x="6166600" y="1961825"/>
            <a:ext cx="2842124" cy="806125"/>
          </a:xfrm>
          <a:prstGeom prst="rect">
            <a:avLst/>
          </a:prstGeom>
          <a:noFill/>
          <a:ln>
            <a:noFill/>
          </a:ln>
        </p:spPr>
      </p:pic>
      <p:pic>
        <p:nvPicPr>
          <p:cNvPr id="2940" name="Google Shape;2940;p67"/>
          <p:cNvPicPr preferRelativeResize="0"/>
          <p:nvPr/>
        </p:nvPicPr>
        <p:blipFill rotWithShape="1">
          <a:blip r:embed="rId5">
            <a:alphaModFix/>
          </a:blip>
          <a:srcRect b="-2649" l="18673" r="6783" t="2649"/>
          <a:stretch/>
        </p:blipFill>
        <p:spPr>
          <a:xfrm>
            <a:off x="2848150" y="3481525"/>
            <a:ext cx="3542002" cy="1461975"/>
          </a:xfrm>
          <a:prstGeom prst="rect">
            <a:avLst/>
          </a:prstGeom>
          <a:noFill/>
          <a:ln>
            <a:noFill/>
          </a:ln>
        </p:spPr>
      </p:pic>
      <p:pic>
        <p:nvPicPr>
          <p:cNvPr id="2941" name="Google Shape;2941;p67"/>
          <p:cNvPicPr preferRelativeResize="0"/>
          <p:nvPr/>
        </p:nvPicPr>
        <p:blipFill>
          <a:blip r:embed="rId6">
            <a:alphaModFix/>
          </a:blip>
          <a:stretch>
            <a:fillRect/>
          </a:stretch>
        </p:blipFill>
        <p:spPr>
          <a:xfrm>
            <a:off x="3229438" y="1885100"/>
            <a:ext cx="2685126" cy="1210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68"/>
          <p:cNvSpPr txBox="1"/>
          <p:nvPr>
            <p:ph type="title"/>
          </p:nvPr>
        </p:nvSpPr>
        <p:spPr>
          <a:xfrm>
            <a:off x="1829000" y="1695825"/>
            <a:ext cx="59985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Tecnología</a:t>
            </a:r>
            <a:endParaRPr sz="6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69"/>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Arquitectura física</a:t>
            </a:r>
            <a:endParaRPr/>
          </a:p>
        </p:txBody>
      </p:sp>
      <p:pic>
        <p:nvPicPr>
          <p:cNvPr id="2952" name="Google Shape;2952;p69" title="PHYSICAL-ARCHITECTURE(2).png"/>
          <p:cNvPicPr preferRelativeResize="0"/>
          <p:nvPr/>
        </p:nvPicPr>
        <p:blipFill>
          <a:blip r:embed="rId3">
            <a:alphaModFix/>
          </a:blip>
          <a:stretch>
            <a:fillRect/>
          </a:stretch>
        </p:blipFill>
        <p:spPr>
          <a:xfrm>
            <a:off x="1481138" y="1055998"/>
            <a:ext cx="6181725" cy="3562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70"/>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Tecnologías</a:t>
            </a:r>
            <a:endParaRPr/>
          </a:p>
        </p:txBody>
      </p:sp>
      <p:sp>
        <p:nvSpPr>
          <p:cNvPr id="2958" name="Google Shape;2958;p70"/>
          <p:cNvSpPr txBox="1"/>
          <p:nvPr>
            <p:ph type="title"/>
          </p:nvPr>
        </p:nvSpPr>
        <p:spPr>
          <a:xfrm>
            <a:off x="686300" y="134192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2959" name="Google Shape;2959;p70"/>
          <p:cNvSpPr txBox="1"/>
          <p:nvPr>
            <p:ph type="title"/>
          </p:nvPr>
        </p:nvSpPr>
        <p:spPr>
          <a:xfrm>
            <a:off x="3343350" y="134192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2960" name="Google Shape;2960;p70"/>
          <p:cNvSpPr txBox="1"/>
          <p:nvPr>
            <p:ph type="title"/>
          </p:nvPr>
        </p:nvSpPr>
        <p:spPr>
          <a:xfrm>
            <a:off x="5768625" y="1341925"/>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WEB-ADMIN</a:t>
            </a:r>
            <a:endParaRPr/>
          </a:p>
        </p:txBody>
      </p:sp>
      <p:pic>
        <p:nvPicPr>
          <p:cNvPr id="2961" name="Google Shape;2961;p70"/>
          <p:cNvPicPr preferRelativeResize="0"/>
          <p:nvPr/>
        </p:nvPicPr>
        <p:blipFill>
          <a:blip r:embed="rId3">
            <a:alphaModFix/>
          </a:blip>
          <a:stretch>
            <a:fillRect/>
          </a:stretch>
        </p:blipFill>
        <p:spPr>
          <a:xfrm>
            <a:off x="970163" y="1950988"/>
            <a:ext cx="1889575" cy="1241525"/>
          </a:xfrm>
          <a:prstGeom prst="rect">
            <a:avLst/>
          </a:prstGeom>
          <a:noFill/>
          <a:ln>
            <a:noFill/>
          </a:ln>
        </p:spPr>
      </p:pic>
      <p:pic>
        <p:nvPicPr>
          <p:cNvPr id="2962" name="Google Shape;2962;p70"/>
          <p:cNvPicPr preferRelativeResize="0"/>
          <p:nvPr/>
        </p:nvPicPr>
        <p:blipFill rotWithShape="1">
          <a:blip r:embed="rId4">
            <a:alphaModFix/>
          </a:blip>
          <a:srcRect b="31666" l="33159" r="10846" t="25874"/>
          <a:stretch/>
        </p:blipFill>
        <p:spPr>
          <a:xfrm>
            <a:off x="857513" y="3343275"/>
            <a:ext cx="2114874" cy="801800"/>
          </a:xfrm>
          <a:prstGeom prst="rect">
            <a:avLst/>
          </a:prstGeom>
          <a:noFill/>
          <a:ln>
            <a:noFill/>
          </a:ln>
        </p:spPr>
      </p:pic>
      <p:pic>
        <p:nvPicPr>
          <p:cNvPr id="2963" name="Google Shape;2963;p70"/>
          <p:cNvPicPr preferRelativeResize="0"/>
          <p:nvPr/>
        </p:nvPicPr>
        <p:blipFill rotWithShape="1">
          <a:blip r:embed="rId5">
            <a:alphaModFix/>
          </a:blip>
          <a:srcRect b="19043" l="12579" r="19898" t="12994"/>
          <a:stretch/>
        </p:blipFill>
        <p:spPr>
          <a:xfrm>
            <a:off x="3343350" y="1953375"/>
            <a:ext cx="2457300" cy="1236740"/>
          </a:xfrm>
          <a:prstGeom prst="rect">
            <a:avLst/>
          </a:prstGeom>
          <a:noFill/>
          <a:ln>
            <a:noFill/>
          </a:ln>
        </p:spPr>
      </p:pic>
      <p:pic>
        <p:nvPicPr>
          <p:cNvPr id="2964" name="Google Shape;2964;p70"/>
          <p:cNvPicPr preferRelativeResize="0"/>
          <p:nvPr/>
        </p:nvPicPr>
        <p:blipFill>
          <a:blip r:embed="rId6">
            <a:alphaModFix/>
          </a:blip>
          <a:stretch>
            <a:fillRect/>
          </a:stretch>
        </p:blipFill>
        <p:spPr>
          <a:xfrm>
            <a:off x="3143600" y="3343275"/>
            <a:ext cx="1093350" cy="1127524"/>
          </a:xfrm>
          <a:prstGeom prst="rect">
            <a:avLst/>
          </a:prstGeom>
          <a:noFill/>
          <a:ln>
            <a:noFill/>
          </a:ln>
        </p:spPr>
      </p:pic>
      <p:pic>
        <p:nvPicPr>
          <p:cNvPr id="2965" name="Google Shape;2965;p70"/>
          <p:cNvPicPr preferRelativeResize="0"/>
          <p:nvPr/>
        </p:nvPicPr>
        <p:blipFill>
          <a:blip r:embed="rId7">
            <a:alphaModFix/>
          </a:blip>
          <a:stretch>
            <a:fillRect/>
          </a:stretch>
        </p:blipFill>
        <p:spPr>
          <a:xfrm>
            <a:off x="4408175" y="3624127"/>
            <a:ext cx="1889550" cy="520939"/>
          </a:xfrm>
          <a:prstGeom prst="rect">
            <a:avLst/>
          </a:prstGeom>
          <a:noFill/>
          <a:ln>
            <a:noFill/>
          </a:ln>
        </p:spPr>
      </p:pic>
      <p:pic>
        <p:nvPicPr>
          <p:cNvPr id="2966" name="Google Shape;2966;p70"/>
          <p:cNvPicPr preferRelativeResize="0"/>
          <p:nvPr/>
        </p:nvPicPr>
        <p:blipFill>
          <a:blip r:embed="rId8">
            <a:alphaModFix/>
          </a:blip>
          <a:stretch>
            <a:fillRect/>
          </a:stretch>
        </p:blipFill>
        <p:spPr>
          <a:xfrm>
            <a:off x="6378900" y="1953375"/>
            <a:ext cx="1236750" cy="1236750"/>
          </a:xfrm>
          <a:prstGeom prst="rect">
            <a:avLst/>
          </a:prstGeom>
          <a:noFill/>
          <a:ln>
            <a:noFill/>
          </a:ln>
        </p:spPr>
      </p:pic>
      <p:pic>
        <p:nvPicPr>
          <p:cNvPr id="2967" name="Google Shape;2967;p70"/>
          <p:cNvPicPr preferRelativeResize="0"/>
          <p:nvPr/>
        </p:nvPicPr>
        <p:blipFill rotWithShape="1">
          <a:blip r:embed="rId9">
            <a:alphaModFix/>
          </a:blip>
          <a:srcRect b="6571" l="20609" r="19823" t="6152"/>
          <a:stretch/>
        </p:blipFill>
        <p:spPr>
          <a:xfrm>
            <a:off x="6416552" y="3343275"/>
            <a:ext cx="1161457" cy="1127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pic>
        <p:nvPicPr>
          <p:cNvPr id="2972" name="Google Shape;2972;p71"/>
          <p:cNvPicPr preferRelativeResize="0"/>
          <p:nvPr/>
        </p:nvPicPr>
        <p:blipFill>
          <a:blip r:embed="rId3">
            <a:alphaModFix/>
          </a:blip>
          <a:stretch>
            <a:fillRect/>
          </a:stretch>
        </p:blipFill>
        <p:spPr>
          <a:xfrm>
            <a:off x="3854462" y="1922625"/>
            <a:ext cx="1745175" cy="1745175"/>
          </a:xfrm>
          <a:prstGeom prst="rect">
            <a:avLst/>
          </a:prstGeom>
          <a:noFill/>
          <a:ln>
            <a:noFill/>
          </a:ln>
        </p:spPr>
      </p:pic>
      <p:sp>
        <p:nvSpPr>
          <p:cNvPr id="2973" name="Google Shape;2973;p71"/>
          <p:cNvSpPr/>
          <p:nvPr/>
        </p:nvSpPr>
        <p:spPr>
          <a:xfrm>
            <a:off x="3657488" y="1488450"/>
            <a:ext cx="1053000" cy="10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4" name="Google Shape;2974;p71"/>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Procesamiento y uso de los datos</a:t>
            </a:r>
            <a:endParaRPr/>
          </a:p>
        </p:txBody>
      </p:sp>
      <p:pic>
        <p:nvPicPr>
          <p:cNvPr id="2975" name="Google Shape;2975;p71"/>
          <p:cNvPicPr preferRelativeResize="0"/>
          <p:nvPr/>
        </p:nvPicPr>
        <p:blipFill>
          <a:blip r:embed="rId3">
            <a:alphaModFix/>
          </a:blip>
          <a:stretch>
            <a:fillRect/>
          </a:stretch>
        </p:blipFill>
        <p:spPr>
          <a:xfrm>
            <a:off x="723762" y="1802825"/>
            <a:ext cx="1745175" cy="1745175"/>
          </a:xfrm>
          <a:prstGeom prst="rect">
            <a:avLst/>
          </a:prstGeom>
          <a:noFill/>
          <a:ln>
            <a:noFill/>
          </a:ln>
        </p:spPr>
      </p:pic>
      <p:pic>
        <p:nvPicPr>
          <p:cNvPr id="2976" name="Google Shape;2976;p71"/>
          <p:cNvPicPr preferRelativeResize="0"/>
          <p:nvPr/>
        </p:nvPicPr>
        <p:blipFill>
          <a:blip r:embed="rId4">
            <a:alphaModFix/>
          </a:blip>
          <a:stretch>
            <a:fillRect/>
          </a:stretch>
        </p:blipFill>
        <p:spPr>
          <a:xfrm>
            <a:off x="723762" y="1563199"/>
            <a:ext cx="874400" cy="874400"/>
          </a:xfrm>
          <a:prstGeom prst="rect">
            <a:avLst/>
          </a:prstGeom>
          <a:noFill/>
          <a:ln cap="flat" cmpd="sng" w="9525">
            <a:solidFill>
              <a:schemeClr val="dk2"/>
            </a:solidFill>
            <a:prstDash val="solid"/>
            <a:round/>
            <a:headEnd len="sm" w="sm" type="none"/>
            <a:tailEnd len="sm" w="sm" type="none"/>
          </a:ln>
        </p:spPr>
      </p:pic>
      <p:cxnSp>
        <p:nvCxnSpPr>
          <p:cNvPr id="2977" name="Google Shape;2977;p71"/>
          <p:cNvCxnSpPr/>
          <p:nvPr/>
        </p:nvCxnSpPr>
        <p:spPr>
          <a:xfrm>
            <a:off x="2633588" y="2644925"/>
            <a:ext cx="1023900" cy="0"/>
          </a:xfrm>
          <a:prstGeom prst="straightConnector1">
            <a:avLst/>
          </a:prstGeom>
          <a:noFill/>
          <a:ln cap="flat" cmpd="sng" w="76200">
            <a:solidFill>
              <a:schemeClr val="dk2"/>
            </a:solidFill>
            <a:prstDash val="solid"/>
            <a:round/>
            <a:headEnd len="med" w="med" type="none"/>
            <a:tailEnd len="med" w="med" type="triangle"/>
          </a:ln>
        </p:spPr>
      </p:cxnSp>
      <p:pic>
        <p:nvPicPr>
          <p:cNvPr id="2978" name="Google Shape;2978;p71"/>
          <p:cNvPicPr preferRelativeResize="0"/>
          <p:nvPr/>
        </p:nvPicPr>
        <p:blipFill>
          <a:blip r:embed="rId5">
            <a:alphaModFix/>
          </a:blip>
          <a:stretch>
            <a:fillRect/>
          </a:stretch>
        </p:blipFill>
        <p:spPr>
          <a:xfrm>
            <a:off x="2774987" y="2894723"/>
            <a:ext cx="741100" cy="741101"/>
          </a:xfrm>
          <a:prstGeom prst="rect">
            <a:avLst/>
          </a:prstGeom>
          <a:noFill/>
          <a:ln>
            <a:noFill/>
          </a:ln>
        </p:spPr>
      </p:pic>
      <p:pic>
        <p:nvPicPr>
          <p:cNvPr id="2979" name="Google Shape;2979;p71"/>
          <p:cNvPicPr preferRelativeResize="0"/>
          <p:nvPr/>
        </p:nvPicPr>
        <p:blipFill rotWithShape="1">
          <a:blip r:embed="rId6">
            <a:alphaModFix/>
          </a:blip>
          <a:srcRect b="21376" l="13321" r="13802" t="13510"/>
          <a:stretch/>
        </p:blipFill>
        <p:spPr>
          <a:xfrm>
            <a:off x="3672038" y="1517987"/>
            <a:ext cx="1023900" cy="964828"/>
          </a:xfrm>
          <a:prstGeom prst="rect">
            <a:avLst/>
          </a:prstGeom>
          <a:noFill/>
          <a:ln>
            <a:noFill/>
          </a:ln>
        </p:spPr>
      </p:pic>
      <p:cxnSp>
        <p:nvCxnSpPr>
          <p:cNvPr id="2980" name="Google Shape;2980;p71"/>
          <p:cNvCxnSpPr/>
          <p:nvPr/>
        </p:nvCxnSpPr>
        <p:spPr>
          <a:xfrm>
            <a:off x="5677738" y="2644925"/>
            <a:ext cx="1023900" cy="0"/>
          </a:xfrm>
          <a:prstGeom prst="straightConnector1">
            <a:avLst/>
          </a:prstGeom>
          <a:noFill/>
          <a:ln cap="flat" cmpd="sng" w="76200">
            <a:solidFill>
              <a:schemeClr val="dk2"/>
            </a:solidFill>
            <a:prstDash val="solid"/>
            <a:round/>
            <a:headEnd len="med" w="med" type="none"/>
            <a:tailEnd len="med" w="med" type="triangle"/>
          </a:ln>
        </p:spPr>
      </p:cxnSp>
      <p:pic>
        <p:nvPicPr>
          <p:cNvPr id="2981" name="Google Shape;2981;p71"/>
          <p:cNvPicPr preferRelativeResize="0"/>
          <p:nvPr/>
        </p:nvPicPr>
        <p:blipFill>
          <a:blip r:embed="rId5">
            <a:alphaModFix/>
          </a:blip>
          <a:stretch>
            <a:fillRect/>
          </a:stretch>
        </p:blipFill>
        <p:spPr>
          <a:xfrm>
            <a:off x="5558362" y="2938637"/>
            <a:ext cx="653274" cy="653274"/>
          </a:xfrm>
          <a:prstGeom prst="rect">
            <a:avLst/>
          </a:prstGeom>
          <a:noFill/>
          <a:ln>
            <a:noFill/>
          </a:ln>
        </p:spPr>
      </p:pic>
      <p:pic>
        <p:nvPicPr>
          <p:cNvPr descr="Postman macOS BigSur - Iconos Social Media y Logos" id="2982" name="Google Shape;2982;p71"/>
          <p:cNvPicPr preferRelativeResize="0"/>
          <p:nvPr/>
        </p:nvPicPr>
        <p:blipFill>
          <a:blip r:embed="rId7">
            <a:alphaModFix/>
          </a:blip>
          <a:stretch>
            <a:fillRect/>
          </a:stretch>
        </p:blipFill>
        <p:spPr>
          <a:xfrm>
            <a:off x="6211638" y="2960599"/>
            <a:ext cx="609373" cy="609350"/>
          </a:xfrm>
          <a:prstGeom prst="rect">
            <a:avLst/>
          </a:prstGeom>
          <a:noFill/>
          <a:ln>
            <a:noFill/>
          </a:ln>
        </p:spPr>
      </p:pic>
      <p:pic>
        <p:nvPicPr>
          <p:cNvPr id="2983" name="Google Shape;2983;p71"/>
          <p:cNvPicPr preferRelativeResize="0"/>
          <p:nvPr/>
        </p:nvPicPr>
        <p:blipFill>
          <a:blip r:embed="rId8">
            <a:alphaModFix/>
          </a:blip>
          <a:stretch>
            <a:fillRect/>
          </a:stretch>
        </p:blipFill>
        <p:spPr>
          <a:xfrm>
            <a:off x="6936862" y="1954100"/>
            <a:ext cx="1682225" cy="1682225"/>
          </a:xfrm>
          <a:prstGeom prst="rect">
            <a:avLst/>
          </a:prstGeom>
          <a:noFill/>
          <a:ln>
            <a:noFill/>
          </a:ln>
        </p:spPr>
      </p:pic>
      <p:sp>
        <p:nvSpPr>
          <p:cNvPr id="2984" name="Google Shape;2984;p71"/>
          <p:cNvSpPr/>
          <p:nvPr/>
        </p:nvSpPr>
        <p:spPr>
          <a:xfrm>
            <a:off x="6737713" y="1475688"/>
            <a:ext cx="1053000" cy="10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85" name="Google Shape;2985;p71"/>
          <p:cNvPicPr preferRelativeResize="0"/>
          <p:nvPr/>
        </p:nvPicPr>
        <p:blipFill rotWithShape="1">
          <a:blip r:embed="rId6">
            <a:alphaModFix/>
          </a:blip>
          <a:srcRect b="21376" l="13321" r="13802" t="13510"/>
          <a:stretch/>
        </p:blipFill>
        <p:spPr>
          <a:xfrm>
            <a:off x="6752263" y="1505225"/>
            <a:ext cx="1023900" cy="9648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36"/>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Problema</a:t>
            </a:r>
            <a:endParaRPr/>
          </a:p>
        </p:txBody>
      </p:sp>
      <p:sp>
        <p:nvSpPr>
          <p:cNvPr id="2148" name="Google Shape;2148;p36"/>
          <p:cNvSpPr txBox="1"/>
          <p:nvPr/>
        </p:nvSpPr>
        <p:spPr>
          <a:xfrm>
            <a:off x="1577400" y="1282400"/>
            <a:ext cx="5989200" cy="1681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Obtener y entender un certificado energético es complicado.</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Comparar edificios y saber si vale la pena hacer mejoras es difícil.</a:t>
            </a:r>
            <a:endParaRPr sz="1500"/>
          </a:p>
        </p:txBody>
      </p:sp>
      <p:grpSp>
        <p:nvGrpSpPr>
          <p:cNvPr id="2149" name="Google Shape;2149;p36"/>
          <p:cNvGrpSpPr/>
          <p:nvPr/>
        </p:nvGrpSpPr>
        <p:grpSpPr>
          <a:xfrm>
            <a:off x="5785459" y="2686667"/>
            <a:ext cx="3358531" cy="2456844"/>
            <a:chOff x="556125" y="238075"/>
            <a:chExt cx="6466175" cy="5235125"/>
          </a:xfrm>
        </p:grpSpPr>
        <p:sp>
          <p:nvSpPr>
            <p:cNvPr id="2150" name="Google Shape;2150;p36"/>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6"/>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6"/>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6"/>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6"/>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6"/>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6"/>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6"/>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6"/>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6"/>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6"/>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6"/>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6"/>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6"/>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6"/>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6"/>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6"/>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6"/>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6"/>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6"/>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6"/>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6"/>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6"/>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6"/>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6"/>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6"/>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6"/>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6"/>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6"/>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6"/>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6"/>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6"/>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6"/>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6"/>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6"/>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6"/>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6"/>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6"/>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6"/>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6"/>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6"/>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6"/>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6"/>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6"/>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6"/>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6"/>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6"/>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6"/>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6"/>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6"/>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6"/>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6"/>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6"/>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6"/>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6"/>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6"/>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6"/>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6"/>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6"/>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6"/>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6"/>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6"/>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6"/>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6"/>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6"/>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6"/>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6"/>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6"/>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6"/>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6"/>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6"/>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6"/>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6"/>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6"/>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6"/>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6"/>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6"/>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6"/>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6"/>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6"/>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6"/>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6"/>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6"/>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6"/>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6"/>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6"/>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6"/>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6"/>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6"/>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6"/>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6"/>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6"/>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6"/>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6"/>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6"/>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6"/>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6"/>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6"/>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6"/>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6"/>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6"/>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6"/>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6"/>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6"/>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6"/>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6"/>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6"/>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6"/>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6"/>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6"/>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6"/>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6"/>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6"/>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6"/>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6"/>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6"/>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6"/>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6"/>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6"/>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6"/>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6"/>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6"/>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6"/>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6"/>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6"/>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6"/>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6"/>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6"/>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6"/>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6"/>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6"/>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6"/>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6"/>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6"/>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6"/>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6"/>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6"/>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6"/>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6"/>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6"/>
            <p:cNvSpPr/>
            <p:nvPr/>
          </p:nvSpPr>
          <p:spPr>
            <a:xfrm>
              <a:off x="2957350" y="2520125"/>
              <a:ext cx="25" cy="430750"/>
            </a:xfrm>
            <a:custGeom>
              <a:rect b="b" l="l" r="r" t="t"/>
              <a:pathLst>
                <a:path extrusionOk="0" h="17230" w="1">
                  <a:moveTo>
                    <a:pt x="1" y="1"/>
                  </a:moveTo>
                  <a:lnTo>
                    <a:pt x="1" y="17229"/>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6"/>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6"/>
            <p:cNvSpPr/>
            <p:nvPr/>
          </p:nvSpPr>
          <p:spPr>
            <a:xfrm>
              <a:off x="2722600" y="2735475"/>
              <a:ext cx="469550" cy="25"/>
            </a:xfrm>
            <a:custGeom>
              <a:rect b="b" l="l" r="r" t="t"/>
              <a:pathLst>
                <a:path extrusionOk="0" h="1" w="18782">
                  <a:moveTo>
                    <a:pt x="0" y="1"/>
                  </a:moveTo>
                  <a:lnTo>
                    <a:pt x="1878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6"/>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6"/>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6"/>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6"/>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6"/>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6"/>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6"/>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6"/>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6"/>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6"/>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6"/>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6"/>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6"/>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6"/>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6"/>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6"/>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6"/>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6"/>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6"/>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6"/>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6"/>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6"/>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6"/>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6"/>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6"/>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6"/>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6"/>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6"/>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6"/>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6"/>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6"/>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6"/>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6"/>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6"/>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6"/>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6"/>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6"/>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6"/>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6"/>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6"/>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6"/>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6"/>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6"/>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6"/>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6"/>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6"/>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6"/>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6"/>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6"/>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6"/>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6"/>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6"/>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6"/>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6"/>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6"/>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6"/>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6"/>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6"/>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6"/>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6"/>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6"/>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6"/>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6"/>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6"/>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6"/>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6"/>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6"/>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6"/>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6"/>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6"/>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6"/>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6"/>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6"/>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6"/>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6"/>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6"/>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6"/>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6"/>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6"/>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6"/>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6"/>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6"/>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6"/>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6"/>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6"/>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6"/>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6"/>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6"/>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6"/>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6"/>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6"/>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6"/>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6"/>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6"/>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6"/>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6"/>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6"/>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6"/>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6"/>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6"/>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6"/>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6"/>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6"/>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6"/>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6"/>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6"/>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6"/>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6"/>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6"/>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6"/>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6"/>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6"/>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6"/>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6"/>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6"/>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6"/>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6"/>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pic>
        <p:nvPicPr>
          <p:cNvPr descr="Calculator icon - Free download on Iconfinder" id="2990" name="Google Shape;2990;p72"/>
          <p:cNvPicPr preferRelativeResize="0"/>
          <p:nvPr/>
        </p:nvPicPr>
        <p:blipFill>
          <a:blip r:embed="rId3">
            <a:alphaModFix/>
          </a:blip>
          <a:stretch>
            <a:fillRect/>
          </a:stretch>
        </p:blipFill>
        <p:spPr>
          <a:xfrm>
            <a:off x="282600" y="1322075"/>
            <a:ext cx="2532650" cy="2532650"/>
          </a:xfrm>
          <a:prstGeom prst="rect">
            <a:avLst/>
          </a:prstGeom>
          <a:noFill/>
          <a:ln>
            <a:noFill/>
          </a:ln>
        </p:spPr>
      </p:pic>
      <p:sp>
        <p:nvSpPr>
          <p:cNvPr id="2991" name="Google Shape;2991;p72"/>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Procesamiento y uso de los datos</a:t>
            </a:r>
            <a:endParaRPr/>
          </a:p>
        </p:txBody>
      </p:sp>
      <p:sp>
        <p:nvSpPr>
          <p:cNvPr id="2992" name="Google Shape;2992;p72"/>
          <p:cNvSpPr/>
          <p:nvPr/>
        </p:nvSpPr>
        <p:spPr>
          <a:xfrm>
            <a:off x="462863" y="2981225"/>
            <a:ext cx="1053000" cy="10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93" name="Google Shape;2993;p72"/>
          <p:cNvPicPr preferRelativeResize="0"/>
          <p:nvPr/>
        </p:nvPicPr>
        <p:blipFill rotWithShape="1">
          <a:blip r:embed="rId4">
            <a:alphaModFix/>
          </a:blip>
          <a:srcRect b="21376" l="13321" r="13802" t="13510"/>
          <a:stretch/>
        </p:blipFill>
        <p:spPr>
          <a:xfrm>
            <a:off x="477413" y="3010762"/>
            <a:ext cx="1023900" cy="964828"/>
          </a:xfrm>
          <a:prstGeom prst="rect">
            <a:avLst/>
          </a:prstGeom>
          <a:noFill/>
          <a:ln>
            <a:noFill/>
          </a:ln>
        </p:spPr>
      </p:pic>
      <p:cxnSp>
        <p:nvCxnSpPr>
          <p:cNvPr id="2994" name="Google Shape;2994;p72"/>
          <p:cNvCxnSpPr/>
          <p:nvPr/>
        </p:nvCxnSpPr>
        <p:spPr>
          <a:xfrm>
            <a:off x="2525413" y="2630500"/>
            <a:ext cx="1023900" cy="0"/>
          </a:xfrm>
          <a:prstGeom prst="straightConnector1">
            <a:avLst/>
          </a:prstGeom>
          <a:noFill/>
          <a:ln cap="flat" cmpd="sng" w="76200">
            <a:solidFill>
              <a:schemeClr val="dk2"/>
            </a:solidFill>
            <a:prstDash val="solid"/>
            <a:round/>
            <a:headEnd len="med" w="med" type="none"/>
            <a:tailEnd len="med" w="med" type="triangle"/>
          </a:ln>
        </p:spPr>
      </p:cxnSp>
      <p:cxnSp>
        <p:nvCxnSpPr>
          <p:cNvPr id="2995" name="Google Shape;2995;p72"/>
          <p:cNvCxnSpPr/>
          <p:nvPr/>
        </p:nvCxnSpPr>
        <p:spPr>
          <a:xfrm>
            <a:off x="6023888" y="2630500"/>
            <a:ext cx="1023900" cy="0"/>
          </a:xfrm>
          <a:prstGeom prst="straightConnector1">
            <a:avLst/>
          </a:prstGeom>
          <a:noFill/>
          <a:ln cap="flat" cmpd="sng" w="76200">
            <a:solidFill>
              <a:schemeClr val="dk2"/>
            </a:solidFill>
            <a:prstDash val="solid"/>
            <a:round/>
            <a:headEnd len="med" w="med" type="none"/>
            <a:tailEnd len="med" w="med" type="triangle"/>
          </a:ln>
        </p:spPr>
      </p:cxnSp>
      <p:pic>
        <p:nvPicPr>
          <p:cNvPr id="2996" name="Google Shape;2996;p72"/>
          <p:cNvPicPr preferRelativeResize="0"/>
          <p:nvPr/>
        </p:nvPicPr>
        <p:blipFill rotWithShape="1">
          <a:blip r:embed="rId5">
            <a:alphaModFix/>
          </a:blip>
          <a:srcRect b="2517" l="1500" r="52745" t="14673"/>
          <a:stretch/>
        </p:blipFill>
        <p:spPr>
          <a:xfrm>
            <a:off x="7083975" y="1585725"/>
            <a:ext cx="1556651" cy="1972050"/>
          </a:xfrm>
          <a:prstGeom prst="rect">
            <a:avLst/>
          </a:prstGeom>
          <a:noFill/>
          <a:ln>
            <a:noFill/>
          </a:ln>
        </p:spPr>
      </p:pic>
      <p:pic>
        <p:nvPicPr>
          <p:cNvPr id="2997" name="Google Shape;2997;p72"/>
          <p:cNvPicPr preferRelativeResize="0"/>
          <p:nvPr/>
        </p:nvPicPr>
        <p:blipFill>
          <a:blip r:embed="rId6">
            <a:alphaModFix/>
          </a:blip>
          <a:stretch>
            <a:fillRect/>
          </a:stretch>
        </p:blipFill>
        <p:spPr>
          <a:xfrm>
            <a:off x="3914331" y="1125250"/>
            <a:ext cx="1655993" cy="1023900"/>
          </a:xfrm>
          <a:prstGeom prst="rect">
            <a:avLst/>
          </a:prstGeom>
          <a:noFill/>
          <a:ln>
            <a:noFill/>
          </a:ln>
        </p:spPr>
      </p:pic>
      <p:pic>
        <p:nvPicPr>
          <p:cNvPr id="2998" name="Google Shape;2998;p72"/>
          <p:cNvPicPr preferRelativeResize="0"/>
          <p:nvPr/>
        </p:nvPicPr>
        <p:blipFill>
          <a:blip r:embed="rId7">
            <a:alphaModFix/>
          </a:blip>
          <a:stretch>
            <a:fillRect/>
          </a:stretch>
        </p:blipFill>
        <p:spPr>
          <a:xfrm>
            <a:off x="3613850" y="2054475"/>
            <a:ext cx="2256951" cy="465175"/>
          </a:xfrm>
          <a:prstGeom prst="rect">
            <a:avLst/>
          </a:prstGeom>
          <a:noFill/>
          <a:ln>
            <a:noFill/>
          </a:ln>
        </p:spPr>
      </p:pic>
      <p:pic>
        <p:nvPicPr>
          <p:cNvPr id="2999" name="Google Shape;2999;p72"/>
          <p:cNvPicPr preferRelativeResize="0"/>
          <p:nvPr/>
        </p:nvPicPr>
        <p:blipFill>
          <a:blip r:embed="rId8">
            <a:alphaModFix/>
          </a:blip>
          <a:stretch>
            <a:fillRect/>
          </a:stretch>
        </p:blipFill>
        <p:spPr>
          <a:xfrm>
            <a:off x="3480728" y="2854075"/>
            <a:ext cx="1877685" cy="1065225"/>
          </a:xfrm>
          <a:prstGeom prst="rect">
            <a:avLst/>
          </a:prstGeom>
          <a:noFill/>
          <a:ln>
            <a:noFill/>
          </a:ln>
        </p:spPr>
      </p:pic>
      <p:sp>
        <p:nvSpPr>
          <p:cNvPr id="3000" name="Google Shape;3000;p72"/>
          <p:cNvSpPr/>
          <p:nvPr/>
        </p:nvSpPr>
        <p:spPr>
          <a:xfrm>
            <a:off x="3875725" y="2400588"/>
            <a:ext cx="1023900" cy="19722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1" name="Google Shape;3001;p72"/>
          <p:cNvSpPr/>
          <p:nvPr/>
        </p:nvSpPr>
        <p:spPr>
          <a:xfrm>
            <a:off x="4899613" y="2874750"/>
            <a:ext cx="1053000" cy="10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2" name="Google Shape;3002;p72"/>
          <p:cNvPicPr preferRelativeResize="0"/>
          <p:nvPr/>
        </p:nvPicPr>
        <p:blipFill rotWithShape="1">
          <a:blip r:embed="rId4">
            <a:alphaModFix/>
          </a:blip>
          <a:srcRect b="21376" l="13321" r="13802" t="13510"/>
          <a:stretch/>
        </p:blipFill>
        <p:spPr>
          <a:xfrm>
            <a:off x="4914163" y="2904287"/>
            <a:ext cx="1023900" cy="964828"/>
          </a:xfrm>
          <a:prstGeom prst="rect">
            <a:avLst/>
          </a:prstGeom>
          <a:noFill/>
          <a:ln>
            <a:noFill/>
          </a:ln>
        </p:spPr>
      </p:pic>
      <p:pic>
        <p:nvPicPr>
          <p:cNvPr id="3003" name="Google Shape;3003;p72"/>
          <p:cNvPicPr preferRelativeResize="0"/>
          <p:nvPr/>
        </p:nvPicPr>
        <p:blipFill>
          <a:blip r:embed="rId9">
            <a:alphaModFix/>
          </a:blip>
          <a:stretch>
            <a:fillRect/>
          </a:stretch>
        </p:blipFill>
        <p:spPr>
          <a:xfrm>
            <a:off x="7541811" y="3589687"/>
            <a:ext cx="878432" cy="783113"/>
          </a:xfrm>
          <a:prstGeom prst="rect">
            <a:avLst/>
          </a:prstGeom>
          <a:noFill/>
          <a:ln>
            <a:noFill/>
          </a:ln>
        </p:spPr>
      </p:pic>
      <p:pic>
        <p:nvPicPr>
          <p:cNvPr id="3004" name="Google Shape;3004;p72"/>
          <p:cNvPicPr preferRelativeResize="0"/>
          <p:nvPr/>
        </p:nvPicPr>
        <p:blipFill>
          <a:blip r:embed="rId9">
            <a:alphaModFix/>
          </a:blip>
          <a:stretch>
            <a:fillRect/>
          </a:stretch>
        </p:blipFill>
        <p:spPr>
          <a:xfrm>
            <a:off x="4132786" y="4055187"/>
            <a:ext cx="878433" cy="7831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pic>
        <p:nvPicPr>
          <p:cNvPr descr="Calculator icon - Free download on Iconfinder" id="3009" name="Google Shape;3009;p73"/>
          <p:cNvPicPr preferRelativeResize="0"/>
          <p:nvPr/>
        </p:nvPicPr>
        <p:blipFill>
          <a:blip r:embed="rId3">
            <a:alphaModFix/>
          </a:blip>
          <a:stretch>
            <a:fillRect/>
          </a:stretch>
        </p:blipFill>
        <p:spPr>
          <a:xfrm>
            <a:off x="282600" y="1322075"/>
            <a:ext cx="2532650" cy="2532650"/>
          </a:xfrm>
          <a:prstGeom prst="rect">
            <a:avLst/>
          </a:prstGeom>
          <a:noFill/>
          <a:ln>
            <a:noFill/>
          </a:ln>
        </p:spPr>
      </p:pic>
      <p:sp>
        <p:nvSpPr>
          <p:cNvPr id="3010" name="Google Shape;3010;p73"/>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Procesamiento y uso de los datos</a:t>
            </a:r>
            <a:endParaRPr/>
          </a:p>
        </p:txBody>
      </p:sp>
      <p:sp>
        <p:nvSpPr>
          <p:cNvPr id="3011" name="Google Shape;3011;p73"/>
          <p:cNvSpPr/>
          <p:nvPr/>
        </p:nvSpPr>
        <p:spPr>
          <a:xfrm>
            <a:off x="462863" y="2981225"/>
            <a:ext cx="1053000" cy="10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12" name="Google Shape;3012;p73"/>
          <p:cNvPicPr preferRelativeResize="0"/>
          <p:nvPr/>
        </p:nvPicPr>
        <p:blipFill rotWithShape="1">
          <a:blip r:embed="rId4">
            <a:alphaModFix/>
          </a:blip>
          <a:srcRect b="21376" l="13321" r="13802" t="13510"/>
          <a:stretch/>
        </p:blipFill>
        <p:spPr>
          <a:xfrm>
            <a:off x="477413" y="3010762"/>
            <a:ext cx="1023900" cy="964828"/>
          </a:xfrm>
          <a:prstGeom prst="rect">
            <a:avLst/>
          </a:prstGeom>
          <a:noFill/>
          <a:ln>
            <a:noFill/>
          </a:ln>
        </p:spPr>
      </p:pic>
      <p:cxnSp>
        <p:nvCxnSpPr>
          <p:cNvPr id="3013" name="Google Shape;3013;p73"/>
          <p:cNvCxnSpPr/>
          <p:nvPr/>
        </p:nvCxnSpPr>
        <p:spPr>
          <a:xfrm>
            <a:off x="2525413" y="2630500"/>
            <a:ext cx="1023900" cy="0"/>
          </a:xfrm>
          <a:prstGeom prst="straightConnector1">
            <a:avLst/>
          </a:prstGeom>
          <a:noFill/>
          <a:ln cap="flat" cmpd="sng" w="76200">
            <a:solidFill>
              <a:schemeClr val="dk2"/>
            </a:solidFill>
            <a:prstDash val="solid"/>
            <a:round/>
            <a:headEnd len="med" w="med" type="none"/>
            <a:tailEnd len="med" w="med" type="triangle"/>
          </a:ln>
        </p:spPr>
      </p:cxnSp>
      <p:cxnSp>
        <p:nvCxnSpPr>
          <p:cNvPr id="3014" name="Google Shape;3014;p73"/>
          <p:cNvCxnSpPr/>
          <p:nvPr/>
        </p:nvCxnSpPr>
        <p:spPr>
          <a:xfrm>
            <a:off x="6023888" y="2630500"/>
            <a:ext cx="1023900" cy="0"/>
          </a:xfrm>
          <a:prstGeom prst="straightConnector1">
            <a:avLst/>
          </a:prstGeom>
          <a:noFill/>
          <a:ln cap="flat" cmpd="sng" w="76200">
            <a:solidFill>
              <a:schemeClr val="dk2"/>
            </a:solidFill>
            <a:prstDash val="solid"/>
            <a:round/>
            <a:headEnd len="med" w="med" type="none"/>
            <a:tailEnd len="med" w="med" type="triangle"/>
          </a:ln>
        </p:spPr>
      </p:cxnSp>
      <p:pic>
        <p:nvPicPr>
          <p:cNvPr id="3015" name="Google Shape;3015;p73"/>
          <p:cNvPicPr preferRelativeResize="0"/>
          <p:nvPr/>
        </p:nvPicPr>
        <p:blipFill rotWithShape="1">
          <a:blip r:embed="rId5">
            <a:alphaModFix/>
          </a:blip>
          <a:srcRect b="2517" l="1500" r="52745" t="14673"/>
          <a:stretch/>
        </p:blipFill>
        <p:spPr>
          <a:xfrm>
            <a:off x="7083975" y="1585725"/>
            <a:ext cx="1556651" cy="1972050"/>
          </a:xfrm>
          <a:prstGeom prst="rect">
            <a:avLst/>
          </a:prstGeom>
          <a:noFill/>
          <a:ln>
            <a:noFill/>
          </a:ln>
        </p:spPr>
      </p:pic>
      <p:pic>
        <p:nvPicPr>
          <p:cNvPr id="3016" name="Google Shape;3016;p73"/>
          <p:cNvPicPr preferRelativeResize="0"/>
          <p:nvPr/>
        </p:nvPicPr>
        <p:blipFill>
          <a:blip r:embed="rId6">
            <a:alphaModFix/>
          </a:blip>
          <a:stretch>
            <a:fillRect/>
          </a:stretch>
        </p:blipFill>
        <p:spPr>
          <a:xfrm>
            <a:off x="3927106" y="1456300"/>
            <a:ext cx="1655993" cy="1023900"/>
          </a:xfrm>
          <a:prstGeom prst="rect">
            <a:avLst/>
          </a:prstGeom>
          <a:noFill/>
          <a:ln>
            <a:noFill/>
          </a:ln>
        </p:spPr>
      </p:pic>
      <p:pic>
        <p:nvPicPr>
          <p:cNvPr id="3017" name="Google Shape;3017;p73"/>
          <p:cNvPicPr preferRelativeResize="0"/>
          <p:nvPr/>
        </p:nvPicPr>
        <p:blipFill>
          <a:blip r:embed="rId7">
            <a:alphaModFix/>
          </a:blip>
          <a:stretch>
            <a:fillRect/>
          </a:stretch>
        </p:blipFill>
        <p:spPr>
          <a:xfrm>
            <a:off x="3626625" y="2385525"/>
            <a:ext cx="2256951" cy="465175"/>
          </a:xfrm>
          <a:prstGeom prst="rect">
            <a:avLst/>
          </a:prstGeom>
          <a:noFill/>
          <a:ln>
            <a:noFill/>
          </a:ln>
        </p:spPr>
      </p:pic>
      <p:pic>
        <p:nvPicPr>
          <p:cNvPr id="3018" name="Google Shape;3018;p73"/>
          <p:cNvPicPr preferRelativeResize="0"/>
          <p:nvPr/>
        </p:nvPicPr>
        <p:blipFill>
          <a:blip r:embed="rId8">
            <a:alphaModFix/>
          </a:blip>
          <a:stretch>
            <a:fillRect/>
          </a:stretch>
        </p:blipFill>
        <p:spPr>
          <a:xfrm>
            <a:off x="4545700" y="2941175"/>
            <a:ext cx="1656000" cy="939454"/>
          </a:xfrm>
          <a:prstGeom prst="rect">
            <a:avLst/>
          </a:prstGeom>
          <a:noFill/>
          <a:ln>
            <a:noFill/>
          </a:ln>
        </p:spPr>
      </p:pic>
      <p:pic>
        <p:nvPicPr>
          <p:cNvPr id="3019" name="Google Shape;3019;p73"/>
          <p:cNvPicPr preferRelativeResize="0"/>
          <p:nvPr/>
        </p:nvPicPr>
        <p:blipFill>
          <a:blip r:embed="rId9">
            <a:alphaModFix/>
          </a:blip>
          <a:stretch>
            <a:fillRect/>
          </a:stretch>
        </p:blipFill>
        <p:spPr>
          <a:xfrm>
            <a:off x="7541811" y="3589687"/>
            <a:ext cx="878432" cy="783113"/>
          </a:xfrm>
          <a:prstGeom prst="rect">
            <a:avLst/>
          </a:prstGeom>
          <a:noFill/>
          <a:ln>
            <a:noFill/>
          </a:ln>
        </p:spPr>
      </p:pic>
      <p:pic>
        <p:nvPicPr>
          <p:cNvPr descr="Icono de control de consumo de energía | Vector Premium" id="3020" name="Google Shape;3020;p73"/>
          <p:cNvPicPr preferRelativeResize="0"/>
          <p:nvPr/>
        </p:nvPicPr>
        <p:blipFill>
          <a:blip r:embed="rId10">
            <a:alphaModFix/>
          </a:blip>
          <a:stretch>
            <a:fillRect/>
          </a:stretch>
        </p:blipFill>
        <p:spPr>
          <a:xfrm>
            <a:off x="3549320" y="2928476"/>
            <a:ext cx="964883" cy="964850"/>
          </a:xfrm>
          <a:prstGeom prst="rect">
            <a:avLst/>
          </a:prstGeom>
          <a:noFill/>
          <a:ln>
            <a:noFill/>
          </a:ln>
        </p:spPr>
      </p:pic>
      <p:pic>
        <p:nvPicPr>
          <p:cNvPr id="3021" name="Google Shape;3021;p73"/>
          <p:cNvPicPr preferRelativeResize="0"/>
          <p:nvPr/>
        </p:nvPicPr>
        <p:blipFill>
          <a:blip r:embed="rId9">
            <a:alphaModFix/>
          </a:blip>
          <a:stretch>
            <a:fillRect/>
          </a:stretch>
        </p:blipFill>
        <p:spPr>
          <a:xfrm>
            <a:off x="4132786" y="4055187"/>
            <a:ext cx="878433" cy="7831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74"/>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Configuraciones</a:t>
            </a:r>
            <a:endParaRPr/>
          </a:p>
        </p:txBody>
      </p:sp>
      <p:pic>
        <p:nvPicPr>
          <p:cNvPr id="3027" name="Google Shape;3027;p74"/>
          <p:cNvPicPr preferRelativeResize="0"/>
          <p:nvPr/>
        </p:nvPicPr>
        <p:blipFill>
          <a:blip r:embed="rId3">
            <a:alphaModFix/>
          </a:blip>
          <a:stretch>
            <a:fillRect/>
          </a:stretch>
        </p:blipFill>
        <p:spPr>
          <a:xfrm>
            <a:off x="144925" y="2025616"/>
            <a:ext cx="2598974" cy="1092275"/>
          </a:xfrm>
          <a:prstGeom prst="rect">
            <a:avLst/>
          </a:prstGeom>
          <a:noFill/>
          <a:ln>
            <a:noFill/>
          </a:ln>
        </p:spPr>
      </p:pic>
      <p:pic>
        <p:nvPicPr>
          <p:cNvPr id="3028" name="Google Shape;3028;p74"/>
          <p:cNvPicPr preferRelativeResize="0"/>
          <p:nvPr/>
        </p:nvPicPr>
        <p:blipFill rotWithShape="1">
          <a:blip r:embed="rId4">
            <a:alphaModFix/>
          </a:blip>
          <a:srcRect b="20091" l="30454" r="7417" t="34749"/>
          <a:stretch/>
        </p:blipFill>
        <p:spPr>
          <a:xfrm>
            <a:off x="3909800" y="2103150"/>
            <a:ext cx="4421650" cy="1807974"/>
          </a:xfrm>
          <a:prstGeom prst="rect">
            <a:avLst/>
          </a:prstGeom>
          <a:noFill/>
          <a:ln>
            <a:noFill/>
          </a:ln>
        </p:spPr>
      </p:pic>
      <p:sp>
        <p:nvSpPr>
          <p:cNvPr id="3029" name="Google Shape;3029;p74"/>
          <p:cNvSpPr txBox="1"/>
          <p:nvPr>
            <p:ph type="title"/>
          </p:nvPr>
        </p:nvSpPr>
        <p:spPr>
          <a:xfrm>
            <a:off x="4237825" y="1464775"/>
            <a:ext cx="376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Familia T2 de uso general</a:t>
            </a:r>
            <a:endParaRPr>
              <a:latin typeface="Barlow Semi Condensed"/>
              <a:ea typeface="Barlow Semi Condensed"/>
              <a:cs typeface="Barlow Semi Condensed"/>
              <a:sym typeface="Barlow Semi Condensed"/>
            </a:endParaRPr>
          </a:p>
        </p:txBody>
      </p:sp>
      <p:sp>
        <p:nvSpPr>
          <p:cNvPr id="3030" name="Google Shape;3030;p74"/>
          <p:cNvSpPr/>
          <p:nvPr/>
        </p:nvSpPr>
        <p:spPr>
          <a:xfrm>
            <a:off x="3832825" y="3242300"/>
            <a:ext cx="4575600" cy="19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75"/>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Configuraciones</a:t>
            </a:r>
            <a:endParaRPr/>
          </a:p>
        </p:txBody>
      </p:sp>
      <p:sp>
        <p:nvSpPr>
          <p:cNvPr id="3036" name="Google Shape;3036;p75"/>
          <p:cNvSpPr txBox="1"/>
          <p:nvPr>
            <p:ph type="title"/>
          </p:nvPr>
        </p:nvSpPr>
        <p:spPr>
          <a:xfrm>
            <a:off x="3954050" y="1627225"/>
            <a:ext cx="376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IP Elástica</a:t>
            </a:r>
            <a:endParaRPr>
              <a:latin typeface="Barlow Semi Condensed"/>
              <a:ea typeface="Barlow Semi Condensed"/>
              <a:cs typeface="Barlow Semi Condensed"/>
              <a:sym typeface="Barlow Semi Condensed"/>
            </a:endParaRPr>
          </a:p>
        </p:txBody>
      </p:sp>
      <p:pic>
        <p:nvPicPr>
          <p:cNvPr id="3037" name="Google Shape;3037;p75"/>
          <p:cNvPicPr preferRelativeResize="0"/>
          <p:nvPr/>
        </p:nvPicPr>
        <p:blipFill rotWithShape="1">
          <a:blip r:embed="rId3">
            <a:alphaModFix/>
          </a:blip>
          <a:srcRect b="66357" l="12854" r="0" t="19077"/>
          <a:stretch/>
        </p:blipFill>
        <p:spPr>
          <a:xfrm>
            <a:off x="2791075" y="2285400"/>
            <a:ext cx="6091550" cy="572700"/>
          </a:xfrm>
          <a:prstGeom prst="rect">
            <a:avLst/>
          </a:prstGeom>
          <a:noFill/>
          <a:ln>
            <a:noFill/>
          </a:ln>
        </p:spPr>
      </p:pic>
      <p:pic>
        <p:nvPicPr>
          <p:cNvPr id="3038" name="Google Shape;3038;p75"/>
          <p:cNvPicPr preferRelativeResize="0"/>
          <p:nvPr/>
        </p:nvPicPr>
        <p:blipFill>
          <a:blip r:embed="rId4">
            <a:alphaModFix/>
          </a:blip>
          <a:stretch>
            <a:fillRect/>
          </a:stretch>
        </p:blipFill>
        <p:spPr>
          <a:xfrm>
            <a:off x="144925" y="2025616"/>
            <a:ext cx="2598974" cy="1092275"/>
          </a:xfrm>
          <a:prstGeom prst="rect">
            <a:avLst/>
          </a:prstGeom>
          <a:noFill/>
          <a:ln>
            <a:noFill/>
          </a:ln>
        </p:spPr>
      </p:pic>
      <p:sp>
        <p:nvSpPr>
          <p:cNvPr id="3039" name="Google Shape;3039;p75"/>
          <p:cNvSpPr/>
          <p:nvPr/>
        </p:nvSpPr>
        <p:spPr>
          <a:xfrm>
            <a:off x="4335475" y="2671075"/>
            <a:ext cx="4269000" cy="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76"/>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Configuraciones</a:t>
            </a:r>
            <a:endParaRPr/>
          </a:p>
        </p:txBody>
      </p:sp>
      <p:pic>
        <p:nvPicPr>
          <p:cNvPr id="3045" name="Google Shape;3045;p76"/>
          <p:cNvPicPr preferRelativeResize="0"/>
          <p:nvPr/>
        </p:nvPicPr>
        <p:blipFill>
          <a:blip r:embed="rId3">
            <a:alphaModFix/>
          </a:blip>
          <a:stretch>
            <a:fillRect/>
          </a:stretch>
        </p:blipFill>
        <p:spPr>
          <a:xfrm>
            <a:off x="216024" y="1581450"/>
            <a:ext cx="2025208" cy="1980600"/>
          </a:xfrm>
          <a:prstGeom prst="rect">
            <a:avLst/>
          </a:prstGeom>
          <a:noFill/>
          <a:ln>
            <a:noFill/>
          </a:ln>
        </p:spPr>
      </p:pic>
      <p:pic>
        <p:nvPicPr>
          <p:cNvPr id="3046" name="Google Shape;3046;p76" title="backend docker.png"/>
          <p:cNvPicPr preferRelativeResize="0"/>
          <p:nvPr/>
        </p:nvPicPr>
        <p:blipFill rotWithShape="1">
          <a:blip r:embed="rId4">
            <a:alphaModFix/>
          </a:blip>
          <a:srcRect b="2276" l="2057" r="2258" t="3277"/>
          <a:stretch/>
        </p:blipFill>
        <p:spPr>
          <a:xfrm>
            <a:off x="2894425" y="1026325"/>
            <a:ext cx="4068300" cy="3322800"/>
          </a:xfrm>
          <a:prstGeom prst="roundRect">
            <a:avLst>
              <a:gd fmla="val 2888" name="adj"/>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77"/>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Configuraciones</a:t>
            </a:r>
            <a:endParaRPr/>
          </a:p>
        </p:txBody>
      </p:sp>
      <p:pic>
        <p:nvPicPr>
          <p:cNvPr id="3052" name="Google Shape;3052;p77"/>
          <p:cNvPicPr preferRelativeResize="0"/>
          <p:nvPr/>
        </p:nvPicPr>
        <p:blipFill>
          <a:blip r:embed="rId3">
            <a:alphaModFix/>
          </a:blip>
          <a:stretch>
            <a:fillRect/>
          </a:stretch>
        </p:blipFill>
        <p:spPr>
          <a:xfrm>
            <a:off x="216024" y="1581450"/>
            <a:ext cx="2025208" cy="1980600"/>
          </a:xfrm>
          <a:prstGeom prst="rect">
            <a:avLst/>
          </a:prstGeom>
          <a:noFill/>
          <a:ln>
            <a:noFill/>
          </a:ln>
        </p:spPr>
      </p:pic>
      <p:pic>
        <p:nvPicPr>
          <p:cNvPr id="3053" name="Google Shape;3053;p77" title="docker mongo.png"/>
          <p:cNvPicPr preferRelativeResize="0"/>
          <p:nvPr/>
        </p:nvPicPr>
        <p:blipFill rotWithShape="1">
          <a:blip r:embed="rId4">
            <a:alphaModFix/>
          </a:blip>
          <a:srcRect b="3179" l="2738" r="2520" t="3301"/>
          <a:stretch/>
        </p:blipFill>
        <p:spPr>
          <a:xfrm>
            <a:off x="2216725" y="1402900"/>
            <a:ext cx="3084900" cy="2340600"/>
          </a:xfrm>
          <a:prstGeom prst="roundRect">
            <a:avLst>
              <a:gd fmla="val 2960" name="adj"/>
            </a:avLst>
          </a:prstGeom>
          <a:noFill/>
          <a:ln>
            <a:noFill/>
          </a:ln>
        </p:spPr>
      </p:pic>
      <p:pic>
        <p:nvPicPr>
          <p:cNvPr id="3054" name="Google Shape;3054;p77" title="docker postgres.png"/>
          <p:cNvPicPr preferRelativeResize="0"/>
          <p:nvPr/>
        </p:nvPicPr>
        <p:blipFill rotWithShape="1">
          <a:blip r:embed="rId5">
            <a:alphaModFix/>
          </a:blip>
          <a:srcRect b="3179" l="2476" r="2619" t="3301"/>
          <a:stretch/>
        </p:blipFill>
        <p:spPr>
          <a:xfrm>
            <a:off x="5409875" y="1401450"/>
            <a:ext cx="3115800" cy="2340600"/>
          </a:xfrm>
          <a:prstGeom prst="roundRect">
            <a:avLst>
              <a:gd fmla="val 3911" name="adj"/>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pic>
        <p:nvPicPr>
          <p:cNvPr id="3059" name="Google Shape;3059;p78"/>
          <p:cNvPicPr preferRelativeResize="0"/>
          <p:nvPr/>
        </p:nvPicPr>
        <p:blipFill rotWithShape="1">
          <a:blip r:embed="rId3">
            <a:alphaModFix/>
          </a:blip>
          <a:srcRect b="55658" l="0" r="38103" t="0"/>
          <a:stretch/>
        </p:blipFill>
        <p:spPr>
          <a:xfrm>
            <a:off x="246463" y="1081750"/>
            <a:ext cx="8651074" cy="3485989"/>
          </a:xfrm>
          <a:prstGeom prst="rect">
            <a:avLst/>
          </a:prstGeom>
          <a:noFill/>
          <a:ln>
            <a:noFill/>
          </a:ln>
        </p:spPr>
      </p:pic>
      <p:pic>
        <p:nvPicPr>
          <p:cNvPr id="3060" name="Google Shape;3060;p78"/>
          <p:cNvPicPr preferRelativeResize="0"/>
          <p:nvPr/>
        </p:nvPicPr>
        <p:blipFill>
          <a:blip r:embed="rId4">
            <a:alphaModFix/>
          </a:blip>
          <a:stretch>
            <a:fillRect/>
          </a:stretch>
        </p:blipFill>
        <p:spPr>
          <a:xfrm>
            <a:off x="3249750" y="202449"/>
            <a:ext cx="2508550" cy="69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79"/>
          <p:cNvSpPr txBox="1"/>
          <p:nvPr>
            <p:ph type="title"/>
          </p:nvPr>
        </p:nvSpPr>
        <p:spPr>
          <a:xfrm>
            <a:off x="918575"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Estructura de código</a:t>
            </a:r>
            <a:endParaRPr/>
          </a:p>
        </p:txBody>
      </p:sp>
      <p:sp>
        <p:nvSpPr>
          <p:cNvPr id="3066" name="Google Shape;3066;p79"/>
          <p:cNvSpPr txBox="1"/>
          <p:nvPr>
            <p:ph type="title"/>
          </p:nvPr>
        </p:nvSpPr>
        <p:spPr>
          <a:xfrm>
            <a:off x="236375" y="2285400"/>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Backend</a:t>
            </a:r>
            <a:endParaRPr>
              <a:latin typeface="Barlow Semi Condensed"/>
              <a:ea typeface="Barlow Semi Condensed"/>
              <a:cs typeface="Barlow Semi Condensed"/>
              <a:sym typeface="Barlow Semi Condensed"/>
            </a:endParaRPr>
          </a:p>
        </p:txBody>
      </p:sp>
      <p:pic>
        <p:nvPicPr>
          <p:cNvPr id="3067" name="Google Shape;3067;p79"/>
          <p:cNvPicPr preferRelativeResize="0"/>
          <p:nvPr/>
        </p:nvPicPr>
        <p:blipFill rotWithShape="1">
          <a:blip r:embed="rId3">
            <a:alphaModFix/>
          </a:blip>
          <a:srcRect b="7716" l="4781" r="32467" t="7017"/>
          <a:stretch/>
        </p:blipFill>
        <p:spPr>
          <a:xfrm>
            <a:off x="2600025" y="1188950"/>
            <a:ext cx="3424451" cy="3348875"/>
          </a:xfrm>
          <a:prstGeom prst="rect">
            <a:avLst/>
          </a:prstGeom>
          <a:noFill/>
          <a:ln>
            <a:noFill/>
          </a:ln>
        </p:spPr>
      </p:pic>
      <p:sp>
        <p:nvSpPr>
          <p:cNvPr id="3068" name="Google Shape;3068;p79"/>
          <p:cNvSpPr txBox="1"/>
          <p:nvPr>
            <p:ph type="title"/>
          </p:nvPr>
        </p:nvSpPr>
        <p:spPr>
          <a:xfrm>
            <a:off x="6024475" y="2800725"/>
            <a:ext cx="2457300" cy="10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latin typeface="Barlow Semi Condensed"/>
                <a:ea typeface="Barlow Semi Condensed"/>
                <a:cs typeface="Barlow Semi Condensed"/>
                <a:sym typeface="Barlow Semi Condensed"/>
              </a:rPr>
              <a:t>Clean code architecture</a:t>
            </a:r>
            <a:endParaRPr i="1" sz="2600">
              <a:latin typeface="Barlow Semi Condensed"/>
              <a:ea typeface="Barlow Semi Condensed"/>
              <a:cs typeface="Barlow Semi Condensed"/>
              <a:sym typeface="Barlow Semi Condensed"/>
            </a:endParaRPr>
          </a:p>
        </p:txBody>
      </p:sp>
      <p:sp>
        <p:nvSpPr>
          <p:cNvPr id="3069" name="Google Shape;3069;p79"/>
          <p:cNvSpPr txBox="1"/>
          <p:nvPr>
            <p:ph type="title"/>
          </p:nvPr>
        </p:nvSpPr>
        <p:spPr>
          <a:xfrm>
            <a:off x="6024475" y="1621325"/>
            <a:ext cx="2457300" cy="10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latin typeface="Barlow Semi Condensed"/>
                <a:ea typeface="Barlow Semi Condensed"/>
                <a:cs typeface="Barlow Semi Condensed"/>
                <a:sym typeface="Barlow Semi Condensed"/>
              </a:rPr>
              <a:t>Modular monolithic</a:t>
            </a:r>
            <a:endParaRPr i="1" sz="2600">
              <a:latin typeface="Barlow Semi Condensed"/>
              <a:ea typeface="Barlow Semi Condensed"/>
              <a:cs typeface="Barlow Semi Condensed"/>
              <a:sym typeface="Barlow Semi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80"/>
          <p:cNvSpPr txBox="1"/>
          <p:nvPr>
            <p:ph type="title"/>
          </p:nvPr>
        </p:nvSpPr>
        <p:spPr>
          <a:xfrm>
            <a:off x="918575"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Estructura de código</a:t>
            </a:r>
            <a:endParaRPr/>
          </a:p>
        </p:txBody>
      </p:sp>
      <p:sp>
        <p:nvSpPr>
          <p:cNvPr id="3075" name="Google Shape;3075;p80"/>
          <p:cNvSpPr txBox="1"/>
          <p:nvPr>
            <p:ph type="title"/>
          </p:nvPr>
        </p:nvSpPr>
        <p:spPr>
          <a:xfrm>
            <a:off x="236375" y="2285400"/>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Backend</a:t>
            </a:r>
            <a:endParaRPr>
              <a:latin typeface="Barlow Semi Condensed"/>
              <a:ea typeface="Barlow Semi Condensed"/>
              <a:cs typeface="Barlow Semi Condensed"/>
              <a:sym typeface="Barlow Semi Condensed"/>
            </a:endParaRPr>
          </a:p>
        </p:txBody>
      </p:sp>
      <p:pic>
        <p:nvPicPr>
          <p:cNvPr id="3076" name="Google Shape;3076;p80"/>
          <p:cNvPicPr preferRelativeResize="0"/>
          <p:nvPr/>
        </p:nvPicPr>
        <p:blipFill rotWithShape="1">
          <a:blip r:embed="rId3">
            <a:alphaModFix/>
          </a:blip>
          <a:srcRect b="45567" l="4860" r="77549" t="16037"/>
          <a:stretch/>
        </p:blipFill>
        <p:spPr>
          <a:xfrm>
            <a:off x="2470425" y="1180100"/>
            <a:ext cx="2563954" cy="3137300"/>
          </a:xfrm>
          <a:prstGeom prst="rect">
            <a:avLst/>
          </a:prstGeom>
          <a:noFill/>
          <a:ln>
            <a:noFill/>
          </a:ln>
        </p:spPr>
      </p:pic>
      <p:pic>
        <p:nvPicPr>
          <p:cNvPr id="3077" name="Google Shape;3077;p80"/>
          <p:cNvPicPr preferRelativeResize="0"/>
          <p:nvPr/>
        </p:nvPicPr>
        <p:blipFill rotWithShape="1">
          <a:blip r:embed="rId4">
            <a:alphaModFix/>
          </a:blip>
          <a:srcRect b="32370" l="7574" r="72312" t="29712"/>
          <a:stretch/>
        </p:blipFill>
        <p:spPr>
          <a:xfrm>
            <a:off x="5181155" y="1180100"/>
            <a:ext cx="2968397" cy="3137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81"/>
          <p:cNvSpPr txBox="1"/>
          <p:nvPr>
            <p:ph type="title"/>
          </p:nvPr>
        </p:nvSpPr>
        <p:spPr>
          <a:xfrm>
            <a:off x="918575"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Estructura de código</a:t>
            </a:r>
            <a:endParaRPr/>
          </a:p>
        </p:txBody>
      </p:sp>
      <p:sp>
        <p:nvSpPr>
          <p:cNvPr id="3083" name="Google Shape;3083;p81"/>
          <p:cNvSpPr txBox="1"/>
          <p:nvPr>
            <p:ph type="title"/>
          </p:nvPr>
        </p:nvSpPr>
        <p:spPr>
          <a:xfrm>
            <a:off x="226150" y="2285400"/>
            <a:ext cx="2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Frontend</a:t>
            </a:r>
            <a:endParaRPr>
              <a:latin typeface="Barlow Semi Condensed"/>
              <a:ea typeface="Barlow Semi Condensed"/>
              <a:cs typeface="Barlow Semi Condensed"/>
              <a:sym typeface="Barlow Semi Condensed"/>
            </a:endParaRPr>
          </a:p>
        </p:txBody>
      </p:sp>
      <p:pic>
        <p:nvPicPr>
          <p:cNvPr id="3084" name="Google Shape;3084;p81"/>
          <p:cNvPicPr preferRelativeResize="0"/>
          <p:nvPr/>
        </p:nvPicPr>
        <p:blipFill rotWithShape="1">
          <a:blip r:embed="rId3">
            <a:alphaModFix/>
          </a:blip>
          <a:srcRect b="47620" l="2542" r="86602" t="23182"/>
          <a:stretch/>
        </p:blipFill>
        <p:spPr>
          <a:xfrm>
            <a:off x="2396575" y="1084900"/>
            <a:ext cx="1965475" cy="2973699"/>
          </a:xfrm>
          <a:prstGeom prst="rect">
            <a:avLst/>
          </a:prstGeom>
          <a:noFill/>
          <a:ln>
            <a:noFill/>
          </a:ln>
        </p:spPr>
      </p:pic>
      <p:sp>
        <p:nvSpPr>
          <p:cNvPr id="3085" name="Google Shape;3085;p81"/>
          <p:cNvSpPr txBox="1"/>
          <p:nvPr>
            <p:ph type="title"/>
          </p:nvPr>
        </p:nvSpPr>
        <p:spPr>
          <a:xfrm>
            <a:off x="4278975" y="2285400"/>
            <a:ext cx="203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Webadmin</a:t>
            </a:r>
            <a:endParaRPr>
              <a:latin typeface="Barlow Semi Condensed"/>
              <a:ea typeface="Barlow Semi Condensed"/>
              <a:cs typeface="Barlow Semi Condensed"/>
              <a:sym typeface="Barlow Semi Condensed"/>
            </a:endParaRPr>
          </a:p>
        </p:txBody>
      </p:sp>
      <p:pic>
        <p:nvPicPr>
          <p:cNvPr id="3086" name="Google Shape;3086;p81"/>
          <p:cNvPicPr preferRelativeResize="0"/>
          <p:nvPr/>
        </p:nvPicPr>
        <p:blipFill>
          <a:blip r:embed="rId4">
            <a:alphaModFix/>
          </a:blip>
          <a:stretch>
            <a:fillRect/>
          </a:stretch>
        </p:blipFill>
        <p:spPr>
          <a:xfrm>
            <a:off x="6183325" y="1167988"/>
            <a:ext cx="2307100" cy="280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37"/>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Competencia</a:t>
            </a:r>
            <a:endParaRPr/>
          </a:p>
        </p:txBody>
      </p:sp>
      <p:pic>
        <p:nvPicPr>
          <p:cNvPr id="2414" name="Google Shape;2414;p37"/>
          <p:cNvPicPr preferRelativeResize="0"/>
          <p:nvPr/>
        </p:nvPicPr>
        <p:blipFill>
          <a:blip r:embed="rId3">
            <a:alphaModFix/>
          </a:blip>
          <a:stretch>
            <a:fillRect/>
          </a:stretch>
        </p:blipFill>
        <p:spPr>
          <a:xfrm>
            <a:off x="596100" y="1333475"/>
            <a:ext cx="2568025" cy="2807950"/>
          </a:xfrm>
          <a:prstGeom prst="rect">
            <a:avLst/>
          </a:prstGeom>
          <a:noFill/>
          <a:ln>
            <a:noFill/>
          </a:ln>
        </p:spPr>
      </p:pic>
      <p:pic>
        <p:nvPicPr>
          <p:cNvPr id="2415" name="Google Shape;2415;p37"/>
          <p:cNvPicPr preferRelativeResize="0"/>
          <p:nvPr/>
        </p:nvPicPr>
        <p:blipFill>
          <a:blip r:embed="rId4">
            <a:alphaModFix/>
          </a:blip>
          <a:stretch>
            <a:fillRect/>
          </a:stretch>
        </p:blipFill>
        <p:spPr>
          <a:xfrm>
            <a:off x="3514500" y="1521512"/>
            <a:ext cx="4599800" cy="2431875"/>
          </a:xfrm>
          <a:prstGeom prst="rect">
            <a:avLst/>
          </a:prstGeom>
          <a:noFill/>
          <a:ln>
            <a:noFill/>
          </a:ln>
          <a:effectLst>
            <a:outerShdw blurRad="85725" rotWithShape="0" algn="bl" dir="4500000" dist="38100">
              <a:srgbClr val="000000">
                <a:alpha val="64999"/>
              </a:srgbClr>
            </a:outerShdw>
          </a:effectLst>
        </p:spPr>
      </p:pic>
      <p:sp>
        <p:nvSpPr>
          <p:cNvPr id="2416" name="Google Shape;2416;p37"/>
          <p:cNvSpPr txBox="1"/>
          <p:nvPr>
            <p:ph idx="1" type="subTitle"/>
          </p:nvPr>
        </p:nvSpPr>
        <p:spPr>
          <a:xfrm>
            <a:off x="827003" y="414143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JouleBug</a:t>
            </a:r>
            <a:endParaRPr/>
          </a:p>
        </p:txBody>
      </p:sp>
      <p:sp>
        <p:nvSpPr>
          <p:cNvPr id="2417" name="Google Shape;2417;p37"/>
          <p:cNvSpPr txBox="1"/>
          <p:nvPr>
            <p:ph idx="1" type="subTitle"/>
          </p:nvPr>
        </p:nvSpPr>
        <p:spPr>
          <a:xfrm>
            <a:off x="4841803" y="414143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Geoportal España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82"/>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092" name="Google Shape;3092;p82"/>
          <p:cNvPicPr preferRelativeResize="0"/>
          <p:nvPr/>
        </p:nvPicPr>
        <p:blipFill rotWithShape="1">
          <a:blip r:embed="rId3">
            <a:alphaModFix/>
          </a:blip>
          <a:srcRect b="15014" l="15096" r="22853" t="4953"/>
          <a:stretch/>
        </p:blipFill>
        <p:spPr>
          <a:xfrm>
            <a:off x="1300750" y="1425013"/>
            <a:ext cx="2729276" cy="1720775"/>
          </a:xfrm>
          <a:prstGeom prst="rect">
            <a:avLst/>
          </a:prstGeom>
          <a:noFill/>
          <a:ln>
            <a:noFill/>
          </a:ln>
        </p:spPr>
      </p:pic>
      <p:sp>
        <p:nvSpPr>
          <p:cNvPr id="3093" name="Google Shape;3093;p82"/>
          <p:cNvSpPr txBox="1"/>
          <p:nvPr>
            <p:ph type="title"/>
          </p:nvPr>
        </p:nvSpPr>
        <p:spPr>
          <a:xfrm>
            <a:off x="901663" y="3145788"/>
            <a:ext cx="376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API Key</a:t>
            </a:r>
            <a:endParaRPr>
              <a:latin typeface="Barlow Semi Condensed"/>
              <a:ea typeface="Barlow Semi Condensed"/>
              <a:cs typeface="Barlow Semi Condensed"/>
              <a:sym typeface="Barlow Semi Condensed"/>
            </a:endParaRPr>
          </a:p>
        </p:txBody>
      </p:sp>
      <p:pic>
        <p:nvPicPr>
          <p:cNvPr id="3094" name="Google Shape;3094;p82" title="googleapikey.png"/>
          <p:cNvPicPr preferRelativeResize="0"/>
          <p:nvPr/>
        </p:nvPicPr>
        <p:blipFill rotWithShape="1">
          <a:blip r:embed="rId4">
            <a:alphaModFix/>
          </a:blip>
          <a:srcRect b="6207" l="5029" r="5636" t="5749"/>
          <a:stretch/>
        </p:blipFill>
        <p:spPr>
          <a:xfrm>
            <a:off x="4918200" y="1527600"/>
            <a:ext cx="2399700" cy="2088300"/>
          </a:xfrm>
          <a:prstGeom prst="roundRect">
            <a:avLst>
              <a:gd fmla="val 5702"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83"/>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00" name="Google Shape;3100;p83" title="gemini-app-properties.png"/>
          <p:cNvPicPr preferRelativeResize="0"/>
          <p:nvPr/>
        </p:nvPicPr>
        <p:blipFill rotWithShape="1">
          <a:blip r:embed="rId3">
            <a:alphaModFix/>
          </a:blip>
          <a:srcRect b="7765" l="1517" r="1855" t="7638"/>
          <a:stretch/>
        </p:blipFill>
        <p:spPr>
          <a:xfrm>
            <a:off x="3441950" y="2202125"/>
            <a:ext cx="4734900" cy="918000"/>
          </a:xfrm>
          <a:prstGeom prst="roundRect">
            <a:avLst>
              <a:gd fmla="val 1506" name="adj"/>
            </a:avLst>
          </a:prstGeom>
          <a:noFill/>
          <a:ln>
            <a:noFill/>
          </a:ln>
        </p:spPr>
      </p:pic>
      <p:pic>
        <p:nvPicPr>
          <p:cNvPr id="3101" name="Google Shape;3101;p83"/>
          <p:cNvPicPr preferRelativeResize="0"/>
          <p:nvPr/>
        </p:nvPicPr>
        <p:blipFill>
          <a:blip r:embed="rId4">
            <a:alphaModFix/>
          </a:blip>
          <a:stretch>
            <a:fillRect/>
          </a:stretch>
        </p:blipFill>
        <p:spPr>
          <a:xfrm>
            <a:off x="207750" y="2165050"/>
            <a:ext cx="2692275" cy="992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84"/>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07" name="Google Shape;3107;p84"/>
          <p:cNvPicPr preferRelativeResize="0"/>
          <p:nvPr/>
        </p:nvPicPr>
        <p:blipFill>
          <a:blip r:embed="rId3">
            <a:alphaModFix/>
          </a:blip>
          <a:stretch>
            <a:fillRect/>
          </a:stretch>
        </p:blipFill>
        <p:spPr>
          <a:xfrm>
            <a:off x="207750" y="2165050"/>
            <a:ext cx="2692275" cy="992150"/>
          </a:xfrm>
          <a:prstGeom prst="rect">
            <a:avLst/>
          </a:prstGeom>
          <a:noFill/>
          <a:ln>
            <a:noFill/>
          </a:ln>
        </p:spPr>
      </p:pic>
      <p:pic>
        <p:nvPicPr>
          <p:cNvPr id="3108" name="Google Shape;3108;p84" title="gemini.png"/>
          <p:cNvPicPr preferRelativeResize="0"/>
          <p:nvPr/>
        </p:nvPicPr>
        <p:blipFill rotWithShape="1">
          <a:blip r:embed="rId4">
            <a:alphaModFix/>
          </a:blip>
          <a:srcRect b="3102" l="1389" r="1438" t="4287"/>
          <a:stretch/>
        </p:blipFill>
        <p:spPr>
          <a:xfrm>
            <a:off x="3129650" y="1819950"/>
            <a:ext cx="5451300" cy="1777500"/>
          </a:xfrm>
          <a:prstGeom prst="roundRect">
            <a:avLst>
              <a:gd fmla="val 5954" name="adj"/>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85"/>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14" name="Google Shape;3114;p85"/>
          <p:cNvPicPr preferRelativeResize="0"/>
          <p:nvPr/>
        </p:nvPicPr>
        <p:blipFill>
          <a:blip r:embed="rId3">
            <a:alphaModFix/>
          </a:blip>
          <a:stretch>
            <a:fillRect/>
          </a:stretch>
        </p:blipFill>
        <p:spPr>
          <a:xfrm>
            <a:off x="337700" y="1657348"/>
            <a:ext cx="1828800" cy="1828800"/>
          </a:xfrm>
          <a:prstGeom prst="rect">
            <a:avLst/>
          </a:prstGeom>
          <a:noFill/>
          <a:ln>
            <a:noFill/>
          </a:ln>
        </p:spPr>
      </p:pic>
      <p:pic>
        <p:nvPicPr>
          <p:cNvPr id="3115" name="Google Shape;3115;p85" title="gmail-config.png"/>
          <p:cNvPicPr preferRelativeResize="0"/>
          <p:nvPr/>
        </p:nvPicPr>
        <p:blipFill rotWithShape="1">
          <a:blip r:embed="rId4">
            <a:alphaModFix/>
          </a:blip>
          <a:srcRect b="4174" l="2041" r="2108" t="4082"/>
          <a:stretch/>
        </p:blipFill>
        <p:spPr>
          <a:xfrm>
            <a:off x="3221150" y="1603800"/>
            <a:ext cx="4115100" cy="1935900"/>
          </a:xfrm>
          <a:prstGeom prst="roundRect">
            <a:avLst>
              <a:gd fmla="val 4246" name="adj"/>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86"/>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21" name="Google Shape;3121;p86"/>
          <p:cNvPicPr preferRelativeResize="0"/>
          <p:nvPr/>
        </p:nvPicPr>
        <p:blipFill>
          <a:blip r:embed="rId3">
            <a:alphaModFix/>
          </a:blip>
          <a:stretch>
            <a:fillRect/>
          </a:stretch>
        </p:blipFill>
        <p:spPr>
          <a:xfrm>
            <a:off x="337700" y="1657348"/>
            <a:ext cx="1828800" cy="1828800"/>
          </a:xfrm>
          <a:prstGeom prst="rect">
            <a:avLst/>
          </a:prstGeom>
          <a:noFill/>
          <a:ln>
            <a:noFill/>
          </a:ln>
        </p:spPr>
      </p:pic>
      <p:pic>
        <p:nvPicPr>
          <p:cNvPr id="3122" name="Google Shape;3122;p86" title="mail.png"/>
          <p:cNvPicPr preferRelativeResize="0"/>
          <p:nvPr/>
        </p:nvPicPr>
        <p:blipFill rotWithShape="1">
          <a:blip r:embed="rId4">
            <a:alphaModFix/>
          </a:blip>
          <a:srcRect b="3243" l="1552" r="1445" t="2745"/>
          <a:stretch/>
        </p:blipFill>
        <p:spPr>
          <a:xfrm>
            <a:off x="2691225" y="1364400"/>
            <a:ext cx="5105700" cy="2414700"/>
          </a:xfrm>
          <a:prstGeom prst="roundRect">
            <a:avLst>
              <a:gd fmla="val 4525" name="adj"/>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p87"/>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28" name="Google Shape;3128;p87"/>
          <p:cNvPicPr preferRelativeResize="0"/>
          <p:nvPr/>
        </p:nvPicPr>
        <p:blipFill>
          <a:blip r:embed="rId3">
            <a:alphaModFix/>
          </a:blip>
          <a:stretch>
            <a:fillRect/>
          </a:stretch>
        </p:blipFill>
        <p:spPr>
          <a:xfrm>
            <a:off x="337700" y="1657348"/>
            <a:ext cx="1828800" cy="1828800"/>
          </a:xfrm>
          <a:prstGeom prst="rect">
            <a:avLst/>
          </a:prstGeom>
          <a:noFill/>
          <a:ln>
            <a:noFill/>
          </a:ln>
        </p:spPr>
      </p:pic>
      <p:pic>
        <p:nvPicPr>
          <p:cNvPr id="3129" name="Google Shape;3129;p87"/>
          <p:cNvPicPr preferRelativeResize="0"/>
          <p:nvPr/>
        </p:nvPicPr>
        <p:blipFill>
          <a:blip r:embed="rId4">
            <a:alphaModFix/>
          </a:blip>
          <a:stretch>
            <a:fillRect/>
          </a:stretch>
        </p:blipFill>
        <p:spPr>
          <a:xfrm>
            <a:off x="2921250" y="1281150"/>
            <a:ext cx="4732200" cy="2581200"/>
          </a:xfrm>
          <a:prstGeom prst="roundRect">
            <a:avLst>
              <a:gd fmla="val 16667" name="adj"/>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88"/>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35" name="Google Shape;3135;p88"/>
          <p:cNvPicPr preferRelativeResize="0"/>
          <p:nvPr/>
        </p:nvPicPr>
        <p:blipFill rotWithShape="1">
          <a:blip r:embed="rId3">
            <a:alphaModFix/>
          </a:blip>
          <a:srcRect b="32964" l="24957" r="25027" t="11939"/>
          <a:stretch/>
        </p:blipFill>
        <p:spPr>
          <a:xfrm>
            <a:off x="288800" y="1805013"/>
            <a:ext cx="2474001" cy="1533475"/>
          </a:xfrm>
          <a:prstGeom prst="rect">
            <a:avLst/>
          </a:prstGeom>
          <a:noFill/>
          <a:ln>
            <a:noFill/>
          </a:ln>
        </p:spPr>
      </p:pic>
      <p:pic>
        <p:nvPicPr>
          <p:cNvPr id="3136" name="Google Shape;3136;p88" title="google-front.png"/>
          <p:cNvPicPr preferRelativeResize="0"/>
          <p:nvPr/>
        </p:nvPicPr>
        <p:blipFill rotWithShape="1">
          <a:blip r:embed="rId4">
            <a:alphaModFix/>
          </a:blip>
          <a:srcRect b="7099" l="1791" r="1887" t="7772"/>
          <a:stretch/>
        </p:blipFill>
        <p:spPr>
          <a:xfrm>
            <a:off x="3035050" y="1556225"/>
            <a:ext cx="5008200" cy="1101000"/>
          </a:xfrm>
          <a:prstGeom prst="roundRect">
            <a:avLst>
              <a:gd fmla="val 11279" name="adj"/>
            </a:avLst>
          </a:prstGeom>
          <a:noFill/>
          <a:ln>
            <a:noFill/>
          </a:ln>
        </p:spPr>
      </p:pic>
      <p:pic>
        <p:nvPicPr>
          <p:cNvPr id="3137" name="Google Shape;3137;p88" title="google-front-llamadaback.png"/>
          <p:cNvPicPr preferRelativeResize="0"/>
          <p:nvPr/>
        </p:nvPicPr>
        <p:blipFill rotWithShape="1">
          <a:blip r:embed="rId5">
            <a:alphaModFix/>
          </a:blip>
          <a:srcRect b="7877" l="1189" r="1306" t="7513"/>
          <a:stretch/>
        </p:blipFill>
        <p:spPr>
          <a:xfrm>
            <a:off x="2762800" y="2796775"/>
            <a:ext cx="5552700" cy="790500"/>
          </a:xfrm>
          <a:prstGeom prst="roundRect">
            <a:avLst>
              <a:gd fmla="val 10418" name="adj"/>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89"/>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Integración APIs de terceros</a:t>
            </a:r>
            <a:endParaRPr/>
          </a:p>
        </p:txBody>
      </p:sp>
      <p:pic>
        <p:nvPicPr>
          <p:cNvPr id="3143" name="Google Shape;3143;p89" title="googleAUth.png"/>
          <p:cNvPicPr preferRelativeResize="0"/>
          <p:nvPr/>
        </p:nvPicPr>
        <p:blipFill rotWithShape="1">
          <a:blip r:embed="rId3">
            <a:alphaModFix/>
          </a:blip>
          <a:srcRect b="8350" l="1465" r="1475" t="7125"/>
          <a:stretch/>
        </p:blipFill>
        <p:spPr>
          <a:xfrm>
            <a:off x="2974800" y="2044350"/>
            <a:ext cx="5982600" cy="1054800"/>
          </a:xfrm>
          <a:prstGeom prst="roundRect">
            <a:avLst>
              <a:gd fmla="val 8214" name="adj"/>
            </a:avLst>
          </a:prstGeom>
          <a:noFill/>
          <a:ln>
            <a:noFill/>
          </a:ln>
        </p:spPr>
      </p:pic>
      <p:pic>
        <p:nvPicPr>
          <p:cNvPr id="3144" name="Google Shape;3144;p89"/>
          <p:cNvPicPr preferRelativeResize="0"/>
          <p:nvPr/>
        </p:nvPicPr>
        <p:blipFill rotWithShape="1">
          <a:blip r:embed="rId4">
            <a:alphaModFix/>
          </a:blip>
          <a:srcRect b="32964" l="24957" r="25027" t="11939"/>
          <a:stretch/>
        </p:blipFill>
        <p:spPr>
          <a:xfrm>
            <a:off x="288800" y="1805013"/>
            <a:ext cx="2474001" cy="1533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90"/>
          <p:cNvSpPr txBox="1"/>
          <p:nvPr>
            <p:ph type="title"/>
          </p:nvPr>
        </p:nvSpPr>
        <p:spPr>
          <a:xfrm>
            <a:off x="918575"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Herramientas de soporte al desarrollo</a:t>
            </a:r>
            <a:endParaRPr/>
          </a:p>
        </p:txBody>
      </p:sp>
      <p:pic>
        <p:nvPicPr>
          <p:cNvPr descr="Postman macOS BigSur - Iconos Social Media y Logos" id="3150" name="Google Shape;3150;p90"/>
          <p:cNvPicPr preferRelativeResize="0"/>
          <p:nvPr/>
        </p:nvPicPr>
        <p:blipFill>
          <a:blip r:embed="rId3">
            <a:alphaModFix/>
          </a:blip>
          <a:stretch>
            <a:fillRect/>
          </a:stretch>
        </p:blipFill>
        <p:spPr>
          <a:xfrm>
            <a:off x="3494075" y="1670285"/>
            <a:ext cx="1802950" cy="1802925"/>
          </a:xfrm>
          <a:prstGeom prst="rect">
            <a:avLst/>
          </a:prstGeom>
          <a:noFill/>
          <a:ln>
            <a:noFill/>
          </a:ln>
        </p:spPr>
      </p:pic>
      <p:pic>
        <p:nvPicPr>
          <p:cNvPr id="3151" name="Google Shape;3151;p90"/>
          <p:cNvPicPr preferRelativeResize="0"/>
          <p:nvPr/>
        </p:nvPicPr>
        <p:blipFill>
          <a:blip r:embed="rId4">
            <a:alphaModFix/>
          </a:blip>
          <a:stretch>
            <a:fillRect/>
          </a:stretch>
        </p:blipFill>
        <p:spPr>
          <a:xfrm>
            <a:off x="420296" y="2169716"/>
            <a:ext cx="2871550" cy="804050"/>
          </a:xfrm>
          <a:prstGeom prst="rect">
            <a:avLst/>
          </a:prstGeom>
          <a:noFill/>
          <a:ln>
            <a:noFill/>
          </a:ln>
        </p:spPr>
      </p:pic>
      <p:pic>
        <p:nvPicPr>
          <p:cNvPr descr="JetBrains: Herramientas esenciales para desarrolladores de software y  equipos" id="3152" name="Google Shape;3152;p90"/>
          <p:cNvPicPr preferRelativeResize="0"/>
          <p:nvPr/>
        </p:nvPicPr>
        <p:blipFill>
          <a:blip r:embed="rId5">
            <a:alphaModFix/>
          </a:blip>
          <a:stretch>
            <a:fillRect/>
          </a:stretch>
        </p:blipFill>
        <p:spPr>
          <a:xfrm>
            <a:off x="5438726" y="2258750"/>
            <a:ext cx="2916199" cy="625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91"/>
          <p:cNvSpPr txBox="1"/>
          <p:nvPr>
            <p:ph type="title"/>
          </p:nvPr>
        </p:nvSpPr>
        <p:spPr>
          <a:xfrm>
            <a:off x="1829000" y="1695825"/>
            <a:ext cx="59985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Demostración</a:t>
            </a:r>
            <a:endParaRPr sz="6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38"/>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Competencia</a:t>
            </a:r>
            <a:endParaRPr/>
          </a:p>
        </p:txBody>
      </p:sp>
      <p:pic>
        <p:nvPicPr>
          <p:cNvPr id="2423" name="Google Shape;2423;p38"/>
          <p:cNvPicPr preferRelativeResize="0"/>
          <p:nvPr/>
        </p:nvPicPr>
        <p:blipFill>
          <a:blip r:embed="rId3">
            <a:alphaModFix/>
          </a:blip>
          <a:stretch>
            <a:fillRect/>
          </a:stretch>
        </p:blipFill>
        <p:spPr>
          <a:xfrm>
            <a:off x="1022403" y="1212300"/>
            <a:ext cx="3234926" cy="2385525"/>
          </a:xfrm>
          <a:prstGeom prst="rect">
            <a:avLst/>
          </a:prstGeom>
          <a:noFill/>
          <a:ln>
            <a:noFill/>
          </a:ln>
          <a:effectLst>
            <a:outerShdw blurRad="57150" rotWithShape="0" algn="bl" dir="5400000" dist="19050">
              <a:srgbClr val="000000">
                <a:alpha val="50000"/>
              </a:srgbClr>
            </a:outerShdw>
          </a:effectLst>
        </p:spPr>
      </p:pic>
      <p:sp>
        <p:nvSpPr>
          <p:cNvPr id="2424" name="Google Shape;2424;p38"/>
          <p:cNvSpPr txBox="1"/>
          <p:nvPr>
            <p:ph idx="1" type="subTitle"/>
          </p:nvPr>
        </p:nvSpPr>
        <p:spPr>
          <a:xfrm>
            <a:off x="1667265" y="381808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CE3X</a:t>
            </a:r>
            <a:endParaRPr/>
          </a:p>
        </p:txBody>
      </p:sp>
      <p:pic>
        <p:nvPicPr>
          <p:cNvPr id="2425" name="Google Shape;2425;p38"/>
          <p:cNvPicPr preferRelativeResize="0"/>
          <p:nvPr/>
        </p:nvPicPr>
        <p:blipFill>
          <a:blip r:embed="rId4">
            <a:alphaModFix/>
          </a:blip>
          <a:stretch>
            <a:fillRect/>
          </a:stretch>
        </p:blipFill>
        <p:spPr>
          <a:xfrm>
            <a:off x="4605650" y="1212300"/>
            <a:ext cx="3933900" cy="2424600"/>
          </a:xfrm>
          <a:prstGeom prst="rect">
            <a:avLst/>
          </a:prstGeom>
          <a:noFill/>
          <a:ln>
            <a:noFill/>
          </a:ln>
        </p:spPr>
      </p:pic>
      <p:sp>
        <p:nvSpPr>
          <p:cNvPr id="2426" name="Google Shape;2426;p38"/>
          <p:cNvSpPr txBox="1"/>
          <p:nvPr>
            <p:ph idx="1" type="subTitle"/>
          </p:nvPr>
        </p:nvSpPr>
        <p:spPr>
          <a:xfrm>
            <a:off x="5564966" y="3818086"/>
            <a:ext cx="1945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Ahorra en luz</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92"/>
          <p:cNvSpPr txBox="1"/>
          <p:nvPr/>
        </p:nvSpPr>
        <p:spPr>
          <a:xfrm>
            <a:off x="1983125" y="245250"/>
            <a:ext cx="4611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700">
                <a:solidFill>
                  <a:schemeClr val="dk2"/>
                </a:solidFill>
                <a:latin typeface="Fjalla One"/>
                <a:ea typeface="Fjalla One"/>
                <a:cs typeface="Fjalla One"/>
                <a:sym typeface="Fjalla One"/>
              </a:rPr>
              <a:t>Referencias</a:t>
            </a:r>
            <a:endParaRPr sz="100"/>
          </a:p>
        </p:txBody>
      </p:sp>
      <p:sp>
        <p:nvSpPr>
          <p:cNvPr id="3163" name="Google Shape;3163;p92"/>
          <p:cNvSpPr txBox="1"/>
          <p:nvPr/>
        </p:nvSpPr>
        <p:spPr>
          <a:xfrm>
            <a:off x="196225" y="1307250"/>
            <a:ext cx="8633100" cy="3335700"/>
          </a:xfrm>
          <a:prstGeom prst="rect">
            <a:avLst/>
          </a:prstGeom>
          <a:noFill/>
          <a:ln>
            <a:noFill/>
          </a:ln>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SzPts val="1000"/>
              <a:buChar char="●"/>
            </a:pPr>
            <a:r>
              <a:rPr lang="en" sz="1000"/>
              <a:t> Roca, R. (2024, 26 diciembre). </a:t>
            </a:r>
            <a:r>
              <a:rPr i="1" lang="en" sz="1000"/>
              <a:t>El Gobierno disparará los CAEs en 2025 hasta cerca de los 1.000 millones de euros</a:t>
            </a:r>
            <a:r>
              <a:rPr lang="en" sz="1000"/>
              <a:t>. El Periódico de la Energía. </a:t>
            </a:r>
            <a:r>
              <a:rPr lang="en" sz="1000" u="sng">
                <a:solidFill>
                  <a:schemeClr val="hlink"/>
                </a:solidFill>
                <a:hlinkClick r:id="rId3"/>
              </a:rPr>
              <a:t>https://elperiodicodelaenergia.com/el-gobierno-disparara-los-caes-en-2025-hasta-cerca-de-los-1-000-millones-de-euros</a:t>
            </a:r>
            <a:endParaRPr sz="1000"/>
          </a:p>
          <a:p>
            <a:pPr indent="-285750" lvl="0" marL="457200" rtl="0" algn="l">
              <a:lnSpc>
                <a:spcPct val="200000"/>
              </a:lnSpc>
              <a:spcBef>
                <a:spcPts val="0"/>
              </a:spcBef>
              <a:spcAft>
                <a:spcPts val="0"/>
              </a:spcAft>
              <a:buSzPts val="900"/>
              <a:buChar char="●"/>
            </a:pPr>
            <a:r>
              <a:rPr lang="en" sz="1100"/>
              <a:t>infoLibre. (2024, 19 abril). El Gobierno crea un sistema para recuperar hasta el 60% del coste de las obras de eficiencia energética. </a:t>
            </a:r>
            <a:r>
              <a:rPr i="1" lang="en" sz="1100"/>
              <a:t>infoLibre</a:t>
            </a:r>
            <a:r>
              <a:rPr lang="en" sz="1100"/>
              <a:t>. </a:t>
            </a:r>
            <a:r>
              <a:rPr lang="en" sz="800">
                <a:solidFill>
                  <a:schemeClr val="accent1"/>
                </a:solidFill>
              </a:rPr>
              <a:t>https://www.infolibre.es/medioambiente/gobierno-inaugura-sistema-recuperar-60-coste-aumentar-eficiencia-energetica-edificio_1_1770412.html?</a:t>
            </a:r>
            <a:endParaRPr sz="800">
              <a:solidFill>
                <a:schemeClr val="accent1"/>
              </a:solidFill>
            </a:endParaRPr>
          </a:p>
          <a:p>
            <a:pPr indent="-298450" lvl="0" marL="457200" rtl="0" algn="l">
              <a:lnSpc>
                <a:spcPct val="200000"/>
              </a:lnSpc>
              <a:spcBef>
                <a:spcPts val="0"/>
              </a:spcBef>
              <a:spcAft>
                <a:spcPts val="0"/>
              </a:spcAft>
              <a:buSzPts val="1100"/>
              <a:buChar char="●"/>
            </a:pPr>
            <a:r>
              <a:rPr lang="en" sz="1100"/>
              <a:t>Institut Català d’Energia. (2024, julio 1). </a:t>
            </a:r>
            <a:r>
              <a:rPr i="1" lang="en" sz="1100"/>
              <a:t>El ICAEN estrena el Observatorio de la Certificación Energética de Edificios</a:t>
            </a:r>
            <a:r>
              <a:rPr lang="en" sz="1100"/>
              <a:t>. EnerAgen. </a:t>
            </a:r>
            <a:r>
              <a:rPr lang="en" sz="1100">
                <a:solidFill>
                  <a:schemeClr val="accent1"/>
                </a:solidFill>
              </a:rPr>
              <a:t>https://www.eneragen.org/es/2024/07/01/el-icaen-estrena-el-observatorio-de-la-certificacion-energetica-de-edificios/</a:t>
            </a:r>
            <a:endParaRPr sz="1100">
              <a:solidFill>
                <a:schemeClr val="accent1"/>
              </a:solidFill>
            </a:endParaRPr>
          </a:p>
          <a:p>
            <a:pPr indent="0" lvl="0" marL="457200" rtl="0" algn="l">
              <a:lnSpc>
                <a:spcPct val="200000"/>
              </a:lnSpc>
              <a:spcBef>
                <a:spcPts val="0"/>
              </a:spcBef>
              <a:spcAft>
                <a:spcPts val="0"/>
              </a:spcAft>
              <a:buNone/>
            </a:pPr>
            <a:r>
              <a:t/>
            </a:r>
            <a:endParaRPr sz="1000"/>
          </a:p>
          <a:p>
            <a:pPr indent="0" lvl="0" marL="0" rtl="0" algn="l">
              <a:spcBef>
                <a:spcPts val="0"/>
              </a:spcBef>
              <a:spcAft>
                <a:spcPts val="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39"/>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Nuestra solución </a:t>
            </a:r>
            <a:endParaRPr/>
          </a:p>
        </p:txBody>
      </p:sp>
      <p:sp>
        <p:nvSpPr>
          <p:cNvPr id="2432" name="Google Shape;2432;p39"/>
          <p:cNvSpPr txBox="1"/>
          <p:nvPr>
            <p:ph idx="1" type="subTitle"/>
          </p:nvPr>
        </p:nvSpPr>
        <p:spPr>
          <a:xfrm>
            <a:off x="1415628" y="1540661"/>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Recomendaciones</a:t>
            </a:r>
            <a:endParaRPr/>
          </a:p>
        </p:txBody>
      </p:sp>
      <p:sp>
        <p:nvSpPr>
          <p:cNvPr id="2433" name="Google Shape;2433;p39"/>
          <p:cNvSpPr txBox="1"/>
          <p:nvPr>
            <p:ph idx="2" type="subTitle"/>
          </p:nvPr>
        </p:nvSpPr>
        <p:spPr>
          <a:xfrm>
            <a:off x="1397375" y="1931700"/>
            <a:ext cx="2589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Ofrecemos recomendaciones personalizadas </a:t>
            </a:r>
            <a:endParaRPr>
              <a:latin typeface="Barlow Semi Condensed"/>
              <a:ea typeface="Barlow Semi Condensed"/>
              <a:cs typeface="Barlow Semi Condensed"/>
              <a:sym typeface="Barlow Semi Condensed"/>
            </a:endParaRPr>
          </a:p>
        </p:txBody>
      </p:sp>
      <p:sp>
        <p:nvSpPr>
          <p:cNvPr id="2434" name="Google Shape;2434;p39"/>
          <p:cNvSpPr txBox="1"/>
          <p:nvPr>
            <p:ph idx="3" type="subTitle"/>
          </p:nvPr>
        </p:nvSpPr>
        <p:spPr>
          <a:xfrm>
            <a:off x="5391037" y="1540661"/>
            <a:ext cx="194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Chat</a:t>
            </a:r>
            <a:endParaRPr/>
          </a:p>
        </p:txBody>
      </p:sp>
      <p:sp>
        <p:nvSpPr>
          <p:cNvPr id="2435" name="Google Shape;2435;p39"/>
          <p:cNvSpPr txBox="1"/>
          <p:nvPr>
            <p:ph idx="4" type="subTitle"/>
          </p:nvPr>
        </p:nvSpPr>
        <p:spPr>
          <a:xfrm>
            <a:off x="5391026" y="1933850"/>
            <a:ext cx="2877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Chatbot al cual poderle hacer preguntas sobre el certificado</a:t>
            </a:r>
            <a:endParaRPr>
              <a:latin typeface="Barlow Semi Condensed"/>
              <a:ea typeface="Barlow Semi Condensed"/>
              <a:cs typeface="Barlow Semi Condensed"/>
              <a:sym typeface="Barlow Semi Condensed"/>
            </a:endParaRPr>
          </a:p>
        </p:txBody>
      </p:sp>
      <p:sp>
        <p:nvSpPr>
          <p:cNvPr id="2436" name="Google Shape;2436;p39"/>
          <p:cNvSpPr txBox="1"/>
          <p:nvPr>
            <p:ph idx="5" type="subTitle"/>
          </p:nvPr>
        </p:nvSpPr>
        <p:spPr>
          <a:xfrm>
            <a:off x="1760346" y="3122250"/>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Mapa interactivo</a:t>
            </a:r>
            <a:endParaRPr/>
          </a:p>
        </p:txBody>
      </p:sp>
      <p:sp>
        <p:nvSpPr>
          <p:cNvPr id="2437" name="Google Shape;2437;p39"/>
          <p:cNvSpPr txBox="1"/>
          <p:nvPr>
            <p:ph idx="6" type="subTitle"/>
          </p:nvPr>
        </p:nvSpPr>
        <p:spPr>
          <a:xfrm>
            <a:off x="1760350" y="3515450"/>
            <a:ext cx="2877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Mapa donde poder comparar y ver certificados </a:t>
            </a:r>
            <a:r>
              <a:rPr lang="en" sz="1600"/>
              <a:t>energéticos</a:t>
            </a:r>
            <a:r>
              <a:rPr lang="en" sz="1600"/>
              <a:t> de otros usuarios</a:t>
            </a:r>
            <a:endParaRPr>
              <a:latin typeface="Barlow Semi Condensed"/>
              <a:ea typeface="Barlow Semi Condensed"/>
              <a:cs typeface="Barlow Semi Condensed"/>
              <a:sym typeface="Barlow Semi Condensed"/>
            </a:endParaRPr>
          </a:p>
        </p:txBody>
      </p:sp>
      <p:sp>
        <p:nvSpPr>
          <p:cNvPr id="2438" name="Google Shape;2438;p39"/>
          <p:cNvSpPr txBox="1"/>
          <p:nvPr>
            <p:ph idx="7" type="subTitle"/>
          </p:nvPr>
        </p:nvSpPr>
        <p:spPr>
          <a:xfrm>
            <a:off x="6170483" y="3122250"/>
            <a:ext cx="19935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Calculadora</a:t>
            </a:r>
            <a:endParaRPr/>
          </a:p>
        </p:txBody>
      </p:sp>
      <p:sp>
        <p:nvSpPr>
          <p:cNvPr id="2439" name="Google Shape;2439;p39"/>
          <p:cNvSpPr txBox="1"/>
          <p:nvPr>
            <p:ph idx="8" type="subTitle"/>
          </p:nvPr>
        </p:nvSpPr>
        <p:spPr>
          <a:xfrm>
            <a:off x="6170473" y="3515450"/>
            <a:ext cx="2589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Generación de certificados no oficiales con un simple cuestionario</a:t>
            </a:r>
            <a:endParaRPr>
              <a:latin typeface="Barlow Semi Condensed"/>
              <a:ea typeface="Barlow Semi Condensed"/>
              <a:cs typeface="Barlow Semi Condensed"/>
              <a:sym typeface="Barlow Semi Condensed"/>
            </a:endParaRPr>
          </a:p>
        </p:txBody>
      </p:sp>
      <p:sp>
        <p:nvSpPr>
          <p:cNvPr id="2440" name="Google Shape;2440;p39"/>
          <p:cNvSpPr txBox="1"/>
          <p:nvPr/>
        </p:nvSpPr>
        <p:spPr>
          <a:xfrm>
            <a:off x="217764" y="169610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441" name="Google Shape;2441;p39"/>
          <p:cNvSpPr txBox="1"/>
          <p:nvPr/>
        </p:nvSpPr>
        <p:spPr>
          <a:xfrm>
            <a:off x="558219" y="3277698"/>
            <a:ext cx="1179600" cy="10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442" name="Google Shape;2442;p39"/>
          <p:cNvSpPr txBox="1"/>
          <p:nvPr/>
        </p:nvSpPr>
        <p:spPr>
          <a:xfrm>
            <a:off x="4968973" y="3277698"/>
            <a:ext cx="1179600" cy="10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443" name="Google Shape;2443;p39"/>
          <p:cNvSpPr txBox="1"/>
          <p:nvPr/>
        </p:nvSpPr>
        <p:spPr>
          <a:xfrm>
            <a:off x="4191041" y="169610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40"/>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Competidores</a:t>
            </a:r>
            <a:endParaRPr/>
          </a:p>
        </p:txBody>
      </p:sp>
      <p:graphicFrame>
        <p:nvGraphicFramePr>
          <p:cNvPr id="2449" name="Google Shape;2449;p40"/>
          <p:cNvGraphicFramePr/>
          <p:nvPr/>
        </p:nvGraphicFramePr>
        <p:xfrm>
          <a:off x="957400" y="1030785"/>
          <a:ext cx="3000000" cy="3000000"/>
        </p:xfrm>
        <a:graphic>
          <a:graphicData uri="http://schemas.openxmlformats.org/drawingml/2006/table">
            <a:tbl>
              <a:tblPr>
                <a:noFill/>
                <a:tableStyleId>{8115921A-0C9D-4710-8079-AB60F3BCD3A8}</a:tableStyleId>
              </a:tblPr>
              <a:tblGrid>
                <a:gridCol w="992650"/>
                <a:gridCol w="1098450"/>
                <a:gridCol w="1525700"/>
                <a:gridCol w="2121600"/>
                <a:gridCol w="1357675"/>
              </a:tblGrid>
              <a:tr h="717125">
                <a:tc>
                  <a:txBody>
                    <a:bodyPr/>
                    <a:lstStyle/>
                    <a:p>
                      <a:pPr indent="0" lvl="0" marL="0" rtl="0" algn="ctr">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Comparar</a:t>
                      </a:r>
                      <a:endParaRPr sz="16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Crear</a:t>
                      </a:r>
                      <a:endParaRPr sz="1600">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Certificados</a:t>
                      </a:r>
                      <a:endParaRPr sz="16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Recomendaciones</a:t>
                      </a:r>
                      <a:endParaRPr sz="16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Trofeos</a:t>
                      </a:r>
                      <a:endParaRPr sz="16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598375">
                <a:tc>
                  <a:txBody>
                    <a:bodyPr/>
                    <a:lstStyle/>
                    <a:p>
                      <a:pPr indent="0" lvl="0" marL="0" rtl="0" algn="l">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Ecomentor</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6400">
                <a:tc>
                  <a:txBody>
                    <a:bodyPr/>
                    <a:lstStyle/>
                    <a:p>
                      <a:pPr indent="0" lvl="0" marL="0" rtl="0" algn="l">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JouleBug</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r>
              <a:tr h="626400">
                <a:tc>
                  <a:txBody>
                    <a:bodyPr/>
                    <a:lstStyle/>
                    <a:p>
                      <a:pPr indent="0" lvl="0" marL="0" rtl="0" algn="l">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AhorraLuz</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6400">
                <a:tc>
                  <a:txBody>
                    <a:bodyPr/>
                    <a:lstStyle/>
                    <a:p>
                      <a:pPr indent="0" lvl="0" marL="0" rtl="0" algn="l">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G.España</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F7CE">
                        <a:alpha val="35200"/>
                      </a:srgbClr>
                    </a:solidFill>
                  </a:tcPr>
                </a:tc>
              </a:tr>
              <a:tr h="626400">
                <a:tc>
                  <a:txBody>
                    <a:bodyPr/>
                    <a:lstStyle/>
                    <a:p>
                      <a:pPr indent="0" lvl="0" marL="0" rtl="0" algn="l">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CE3X</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CFF7CE">
                        <a:alpha val="35200"/>
                      </a:srgbClr>
                    </a:solidFill>
                  </a:tcPr>
                </a:tc>
                <a:tc>
                  <a:txBody>
                    <a:bodyPr/>
                    <a:lstStyle/>
                    <a:p>
                      <a:pPr indent="0" lvl="0" marL="0" rtl="0" algn="l">
                        <a:spcBef>
                          <a:spcPts val="0"/>
                        </a:spcBef>
                        <a:spcAft>
                          <a:spcPts val="0"/>
                        </a:spcAft>
                        <a:buNone/>
                      </a:pPr>
                      <a:r>
                        <a:t/>
                      </a:r>
                      <a:endParaRPr>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CFF7CE">
                        <a:alpha val="35200"/>
                      </a:srgbClr>
                    </a:solidFill>
                  </a:tcPr>
                </a:tc>
              </a:tr>
            </a:tbl>
          </a:graphicData>
        </a:graphic>
      </p:graphicFrame>
      <p:grpSp>
        <p:nvGrpSpPr>
          <p:cNvPr id="2450" name="Google Shape;2450;p40"/>
          <p:cNvGrpSpPr/>
          <p:nvPr/>
        </p:nvGrpSpPr>
        <p:grpSpPr>
          <a:xfrm>
            <a:off x="2337696" y="1924089"/>
            <a:ext cx="202574" cy="202526"/>
            <a:chOff x="1487200" y="4993750"/>
            <a:chExt cx="483125" cy="483125"/>
          </a:xfrm>
        </p:grpSpPr>
        <p:sp>
          <p:nvSpPr>
            <p:cNvPr id="2451" name="Google Shape;2451;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2" name="Google Shape;2452;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53" name="Google Shape;2453;p40"/>
          <p:cNvGrpSpPr/>
          <p:nvPr/>
        </p:nvGrpSpPr>
        <p:grpSpPr>
          <a:xfrm>
            <a:off x="3716284" y="1924089"/>
            <a:ext cx="202574" cy="202526"/>
            <a:chOff x="1487200" y="4993750"/>
            <a:chExt cx="483125" cy="483125"/>
          </a:xfrm>
        </p:grpSpPr>
        <p:sp>
          <p:nvSpPr>
            <p:cNvPr id="2454" name="Google Shape;2454;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5" name="Google Shape;2455;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56" name="Google Shape;2456;p40"/>
          <p:cNvGrpSpPr/>
          <p:nvPr/>
        </p:nvGrpSpPr>
        <p:grpSpPr>
          <a:xfrm>
            <a:off x="5522459" y="1924089"/>
            <a:ext cx="202574" cy="202526"/>
            <a:chOff x="1487200" y="4993750"/>
            <a:chExt cx="483125" cy="483125"/>
          </a:xfrm>
        </p:grpSpPr>
        <p:sp>
          <p:nvSpPr>
            <p:cNvPr id="2457" name="Google Shape;2457;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58" name="Google Shape;2458;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59" name="Google Shape;2459;p40"/>
          <p:cNvGrpSpPr/>
          <p:nvPr/>
        </p:nvGrpSpPr>
        <p:grpSpPr>
          <a:xfrm>
            <a:off x="7419734" y="1924089"/>
            <a:ext cx="202574" cy="202526"/>
            <a:chOff x="1487200" y="4993750"/>
            <a:chExt cx="483125" cy="483125"/>
          </a:xfrm>
        </p:grpSpPr>
        <p:sp>
          <p:nvSpPr>
            <p:cNvPr id="2460" name="Google Shape;2460;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1" name="Google Shape;2461;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62" name="Google Shape;2462;p40"/>
          <p:cNvGrpSpPr/>
          <p:nvPr/>
        </p:nvGrpSpPr>
        <p:grpSpPr>
          <a:xfrm>
            <a:off x="7419734" y="2603214"/>
            <a:ext cx="202574" cy="202526"/>
            <a:chOff x="1487200" y="4993750"/>
            <a:chExt cx="483125" cy="483125"/>
          </a:xfrm>
        </p:grpSpPr>
        <p:sp>
          <p:nvSpPr>
            <p:cNvPr id="2463" name="Google Shape;2463;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4" name="Google Shape;2464;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65" name="Google Shape;2465;p40"/>
          <p:cNvGrpSpPr/>
          <p:nvPr/>
        </p:nvGrpSpPr>
        <p:grpSpPr>
          <a:xfrm>
            <a:off x="7419728" y="3212276"/>
            <a:ext cx="202574" cy="202526"/>
            <a:chOff x="2081650" y="4993750"/>
            <a:chExt cx="483125" cy="483125"/>
          </a:xfrm>
        </p:grpSpPr>
        <p:sp>
          <p:nvSpPr>
            <p:cNvPr id="2466" name="Google Shape;2466;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67" name="Google Shape;2467;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68" name="Google Shape;2468;p40"/>
          <p:cNvGrpSpPr/>
          <p:nvPr/>
        </p:nvGrpSpPr>
        <p:grpSpPr>
          <a:xfrm>
            <a:off x="7419728" y="3843526"/>
            <a:ext cx="202574" cy="202526"/>
            <a:chOff x="2081650" y="4993750"/>
            <a:chExt cx="483125" cy="483125"/>
          </a:xfrm>
        </p:grpSpPr>
        <p:sp>
          <p:nvSpPr>
            <p:cNvPr id="2469" name="Google Shape;2469;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0" name="Google Shape;2470;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71" name="Google Shape;2471;p40"/>
          <p:cNvGrpSpPr/>
          <p:nvPr/>
        </p:nvGrpSpPr>
        <p:grpSpPr>
          <a:xfrm>
            <a:off x="5522459" y="3212264"/>
            <a:ext cx="202574" cy="202526"/>
            <a:chOff x="1487200" y="4993750"/>
            <a:chExt cx="483125" cy="483125"/>
          </a:xfrm>
        </p:grpSpPr>
        <p:sp>
          <p:nvSpPr>
            <p:cNvPr id="2472" name="Google Shape;2472;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3" name="Google Shape;2473;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74" name="Google Shape;2474;p40"/>
          <p:cNvGrpSpPr/>
          <p:nvPr/>
        </p:nvGrpSpPr>
        <p:grpSpPr>
          <a:xfrm>
            <a:off x="2337696" y="3843514"/>
            <a:ext cx="202574" cy="202526"/>
            <a:chOff x="1487200" y="4993750"/>
            <a:chExt cx="483125" cy="483125"/>
          </a:xfrm>
        </p:grpSpPr>
        <p:sp>
          <p:nvSpPr>
            <p:cNvPr id="2475" name="Google Shape;2475;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6" name="Google Shape;2476;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77" name="Google Shape;2477;p40"/>
          <p:cNvGrpSpPr/>
          <p:nvPr/>
        </p:nvGrpSpPr>
        <p:grpSpPr>
          <a:xfrm>
            <a:off x="3716284" y="4467189"/>
            <a:ext cx="202574" cy="202526"/>
            <a:chOff x="1487200" y="4993750"/>
            <a:chExt cx="483125" cy="483125"/>
          </a:xfrm>
        </p:grpSpPr>
        <p:sp>
          <p:nvSpPr>
            <p:cNvPr id="2478" name="Google Shape;2478;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9" name="Google Shape;2479;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80" name="Google Shape;2480;p40"/>
          <p:cNvGrpSpPr/>
          <p:nvPr/>
        </p:nvGrpSpPr>
        <p:grpSpPr>
          <a:xfrm>
            <a:off x="7419728" y="4467201"/>
            <a:ext cx="202574" cy="202526"/>
            <a:chOff x="2081650" y="4993750"/>
            <a:chExt cx="483125" cy="483125"/>
          </a:xfrm>
        </p:grpSpPr>
        <p:sp>
          <p:nvSpPr>
            <p:cNvPr id="2481" name="Google Shape;2481;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2" name="Google Shape;2482;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83" name="Google Shape;2483;p40"/>
          <p:cNvGrpSpPr/>
          <p:nvPr/>
        </p:nvGrpSpPr>
        <p:grpSpPr>
          <a:xfrm>
            <a:off x="3716278" y="2587851"/>
            <a:ext cx="202574" cy="202526"/>
            <a:chOff x="2081650" y="4993750"/>
            <a:chExt cx="483125" cy="483125"/>
          </a:xfrm>
        </p:grpSpPr>
        <p:sp>
          <p:nvSpPr>
            <p:cNvPr id="2484" name="Google Shape;2484;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5" name="Google Shape;2485;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86" name="Google Shape;2486;p40"/>
          <p:cNvGrpSpPr/>
          <p:nvPr/>
        </p:nvGrpSpPr>
        <p:grpSpPr>
          <a:xfrm>
            <a:off x="3716278" y="3195651"/>
            <a:ext cx="202574" cy="202526"/>
            <a:chOff x="2081650" y="4993750"/>
            <a:chExt cx="483125" cy="483125"/>
          </a:xfrm>
        </p:grpSpPr>
        <p:sp>
          <p:nvSpPr>
            <p:cNvPr id="2487" name="Google Shape;2487;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8" name="Google Shape;2488;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89" name="Google Shape;2489;p40"/>
          <p:cNvGrpSpPr/>
          <p:nvPr/>
        </p:nvGrpSpPr>
        <p:grpSpPr>
          <a:xfrm>
            <a:off x="3716278" y="3843526"/>
            <a:ext cx="202574" cy="202526"/>
            <a:chOff x="2081650" y="4993750"/>
            <a:chExt cx="483125" cy="483125"/>
          </a:xfrm>
        </p:grpSpPr>
        <p:sp>
          <p:nvSpPr>
            <p:cNvPr id="2490" name="Google Shape;2490;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1" name="Google Shape;2491;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2" name="Google Shape;2492;p40"/>
          <p:cNvGrpSpPr/>
          <p:nvPr/>
        </p:nvGrpSpPr>
        <p:grpSpPr>
          <a:xfrm>
            <a:off x="5522459" y="2603214"/>
            <a:ext cx="202574" cy="202526"/>
            <a:chOff x="1487200" y="4993750"/>
            <a:chExt cx="483125" cy="483125"/>
          </a:xfrm>
        </p:grpSpPr>
        <p:sp>
          <p:nvSpPr>
            <p:cNvPr id="2493" name="Google Shape;2493;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4" name="Google Shape;2494;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5" name="Google Shape;2495;p40"/>
          <p:cNvGrpSpPr/>
          <p:nvPr/>
        </p:nvGrpSpPr>
        <p:grpSpPr>
          <a:xfrm>
            <a:off x="5522453" y="3843526"/>
            <a:ext cx="202574" cy="202526"/>
            <a:chOff x="2081650" y="4993750"/>
            <a:chExt cx="483125" cy="483125"/>
          </a:xfrm>
        </p:grpSpPr>
        <p:sp>
          <p:nvSpPr>
            <p:cNvPr id="2496" name="Google Shape;2496;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7" name="Google Shape;2497;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8" name="Google Shape;2498;p40"/>
          <p:cNvGrpSpPr/>
          <p:nvPr/>
        </p:nvGrpSpPr>
        <p:grpSpPr>
          <a:xfrm>
            <a:off x="5522453" y="4467201"/>
            <a:ext cx="202574" cy="202526"/>
            <a:chOff x="2081650" y="4993750"/>
            <a:chExt cx="483125" cy="483125"/>
          </a:xfrm>
        </p:grpSpPr>
        <p:sp>
          <p:nvSpPr>
            <p:cNvPr id="2499" name="Google Shape;2499;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0" name="Google Shape;2500;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1" name="Google Shape;2501;p40"/>
          <p:cNvGrpSpPr/>
          <p:nvPr/>
        </p:nvGrpSpPr>
        <p:grpSpPr>
          <a:xfrm>
            <a:off x="2337703" y="2603226"/>
            <a:ext cx="202574" cy="202526"/>
            <a:chOff x="2081650" y="4993750"/>
            <a:chExt cx="483125" cy="483125"/>
          </a:xfrm>
        </p:grpSpPr>
        <p:sp>
          <p:nvSpPr>
            <p:cNvPr id="2502" name="Google Shape;2502;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3" name="Google Shape;2503;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4" name="Google Shape;2504;p40"/>
          <p:cNvGrpSpPr/>
          <p:nvPr/>
        </p:nvGrpSpPr>
        <p:grpSpPr>
          <a:xfrm>
            <a:off x="2337703" y="3195651"/>
            <a:ext cx="202574" cy="202526"/>
            <a:chOff x="2081650" y="4993750"/>
            <a:chExt cx="483125" cy="483125"/>
          </a:xfrm>
        </p:grpSpPr>
        <p:sp>
          <p:nvSpPr>
            <p:cNvPr id="2505" name="Google Shape;2505;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6" name="Google Shape;2506;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7" name="Google Shape;2507;p40"/>
          <p:cNvGrpSpPr/>
          <p:nvPr/>
        </p:nvGrpSpPr>
        <p:grpSpPr>
          <a:xfrm>
            <a:off x="2337703" y="4467201"/>
            <a:ext cx="202574" cy="202526"/>
            <a:chOff x="2081650" y="4993750"/>
            <a:chExt cx="483125" cy="483125"/>
          </a:xfrm>
        </p:grpSpPr>
        <p:sp>
          <p:nvSpPr>
            <p:cNvPr id="2508" name="Google Shape;2508;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9" name="Google Shape;2509;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41"/>
          <p:cNvSpPr txBox="1"/>
          <p:nvPr>
            <p:ph type="title"/>
          </p:nvPr>
        </p:nvSpPr>
        <p:spPr>
          <a:xfrm>
            <a:off x="1795450" y="32430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Mercado</a:t>
            </a:r>
            <a:endParaRPr/>
          </a:p>
        </p:txBody>
      </p:sp>
      <p:sp>
        <p:nvSpPr>
          <p:cNvPr id="2515" name="Google Shape;2515;p41"/>
          <p:cNvSpPr txBox="1"/>
          <p:nvPr/>
        </p:nvSpPr>
        <p:spPr>
          <a:xfrm>
            <a:off x="6140927" y="1411674"/>
            <a:ext cx="8778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516" name="Google Shape;2516;p41"/>
          <p:cNvSpPr txBox="1"/>
          <p:nvPr/>
        </p:nvSpPr>
        <p:spPr>
          <a:xfrm>
            <a:off x="5207739" y="2309722"/>
            <a:ext cx="2752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Incremento Esperado</a:t>
            </a:r>
            <a:endParaRPr sz="1600">
              <a:solidFill>
                <a:schemeClr val="dk2"/>
              </a:solidFill>
              <a:latin typeface="Barlow Semi Condensed"/>
              <a:ea typeface="Barlow Semi Condensed"/>
              <a:cs typeface="Barlow Semi Condensed"/>
              <a:sym typeface="Barlow Semi Condensed"/>
            </a:endParaRPr>
          </a:p>
        </p:txBody>
      </p:sp>
      <p:grpSp>
        <p:nvGrpSpPr>
          <p:cNvPr id="2517" name="Google Shape;2517;p41"/>
          <p:cNvGrpSpPr/>
          <p:nvPr/>
        </p:nvGrpSpPr>
        <p:grpSpPr>
          <a:xfrm>
            <a:off x="5956384" y="3017910"/>
            <a:ext cx="1245900" cy="1245900"/>
            <a:chOff x="6293934" y="2789548"/>
            <a:chExt cx="1245900" cy="1245900"/>
          </a:xfrm>
        </p:grpSpPr>
        <p:sp>
          <p:nvSpPr>
            <p:cNvPr id="2518" name="Google Shape;2518;p41"/>
            <p:cNvSpPr/>
            <p:nvPr/>
          </p:nvSpPr>
          <p:spPr>
            <a:xfrm>
              <a:off x="6293934" y="2789548"/>
              <a:ext cx="1245900" cy="124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6401784" y="2897486"/>
              <a:ext cx="1030200" cy="1030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0" name="Google Shape;2520;p41"/>
          <p:cNvSpPr txBox="1"/>
          <p:nvPr/>
        </p:nvSpPr>
        <p:spPr>
          <a:xfrm>
            <a:off x="6032400" y="3387738"/>
            <a:ext cx="1084800" cy="5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rPr>
              <a:t>€41.400M</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521" name="Google Shape;2521;p41"/>
          <p:cNvSpPr txBox="1"/>
          <p:nvPr/>
        </p:nvSpPr>
        <p:spPr>
          <a:xfrm>
            <a:off x="5203214" y="4300899"/>
            <a:ext cx="2752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Dinero Movilizado en el sector</a:t>
            </a:r>
            <a:endParaRPr sz="1600">
              <a:solidFill>
                <a:schemeClr val="dk2"/>
              </a:solidFill>
              <a:latin typeface="Barlow Semi Condensed"/>
              <a:ea typeface="Barlow Semi Condensed"/>
              <a:cs typeface="Barlow Semi Condensed"/>
              <a:sym typeface="Barlow Semi Condensed"/>
            </a:endParaRPr>
          </a:p>
        </p:txBody>
      </p:sp>
      <p:sp>
        <p:nvSpPr>
          <p:cNvPr id="2522" name="Google Shape;2522;p41"/>
          <p:cNvSpPr txBox="1"/>
          <p:nvPr/>
        </p:nvSpPr>
        <p:spPr>
          <a:xfrm>
            <a:off x="6144209" y="1410580"/>
            <a:ext cx="879300" cy="5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33</a:t>
            </a:r>
            <a:r>
              <a:rPr lang="en" sz="2700">
                <a:solidFill>
                  <a:schemeClr val="lt1"/>
                </a:solidFill>
                <a:latin typeface="Barlow Semi Condensed Medium"/>
                <a:ea typeface="Barlow Semi Condensed Medium"/>
                <a:cs typeface="Barlow Semi Condensed Medium"/>
                <a:sym typeface="Barlow Semi Condensed Medium"/>
              </a:rPr>
              <a:t>%</a:t>
            </a:r>
            <a:endParaRPr sz="2700">
              <a:solidFill>
                <a:schemeClr val="lt1"/>
              </a:solidFill>
              <a:latin typeface="Barlow Semi Condensed Medium"/>
              <a:ea typeface="Barlow Semi Condensed Medium"/>
              <a:cs typeface="Barlow Semi Condensed Medium"/>
              <a:sym typeface="Barlow Semi Condensed Medium"/>
            </a:endParaRPr>
          </a:p>
        </p:txBody>
      </p:sp>
      <p:grpSp>
        <p:nvGrpSpPr>
          <p:cNvPr id="2523" name="Google Shape;2523;p41"/>
          <p:cNvGrpSpPr/>
          <p:nvPr/>
        </p:nvGrpSpPr>
        <p:grpSpPr>
          <a:xfrm>
            <a:off x="5960909" y="1034810"/>
            <a:ext cx="1245900" cy="1245900"/>
            <a:chOff x="6293934" y="2789548"/>
            <a:chExt cx="1245900" cy="1245900"/>
          </a:xfrm>
        </p:grpSpPr>
        <p:sp>
          <p:nvSpPr>
            <p:cNvPr id="2524" name="Google Shape;2524;p41"/>
            <p:cNvSpPr/>
            <p:nvPr/>
          </p:nvSpPr>
          <p:spPr>
            <a:xfrm>
              <a:off x="6293934" y="2789548"/>
              <a:ext cx="1245900" cy="124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6401784" y="2897486"/>
              <a:ext cx="1030200" cy="1030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6" name="Google Shape;2526;p41"/>
          <p:cNvSpPr txBox="1"/>
          <p:nvPr/>
        </p:nvSpPr>
        <p:spPr>
          <a:xfrm>
            <a:off x="6036925" y="1404638"/>
            <a:ext cx="1084800" cy="5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rPr>
              <a:t>33%</a:t>
            </a:r>
            <a:endParaRPr sz="3400">
              <a:solidFill>
                <a:schemeClr val="lt1"/>
              </a:solidFill>
              <a:latin typeface="Barlow Semi Condensed Medium"/>
              <a:ea typeface="Barlow Semi Condensed Medium"/>
              <a:cs typeface="Barlow Semi Condensed Medium"/>
              <a:sym typeface="Barlow Semi Condensed Medium"/>
            </a:endParaRPr>
          </a:p>
        </p:txBody>
      </p:sp>
      <p:pic>
        <p:nvPicPr>
          <p:cNvPr id="2527" name="Google Shape;2527;p41" title="Chart"/>
          <p:cNvPicPr preferRelativeResize="0"/>
          <p:nvPr/>
        </p:nvPicPr>
        <p:blipFill>
          <a:blip r:embed="rId3">
            <a:alphaModFix/>
          </a:blip>
          <a:stretch>
            <a:fillRect/>
          </a:stretch>
        </p:blipFill>
        <p:spPr>
          <a:xfrm>
            <a:off x="1012700" y="1605775"/>
            <a:ext cx="3942126" cy="243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